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10" r:id="rId3"/>
    <p:sldId id="261" r:id="rId4"/>
    <p:sldId id="262" r:id="rId5"/>
    <p:sldId id="277" r:id="rId6"/>
    <p:sldId id="263" r:id="rId7"/>
    <p:sldId id="265" r:id="rId8"/>
    <p:sldId id="258" r:id="rId9"/>
    <p:sldId id="270" r:id="rId10"/>
    <p:sldId id="311" r:id="rId11"/>
    <p:sldId id="321" r:id="rId12"/>
    <p:sldId id="267" r:id="rId13"/>
    <p:sldId id="304" r:id="rId14"/>
    <p:sldId id="303" r:id="rId15"/>
    <p:sldId id="300" r:id="rId16"/>
    <p:sldId id="269" r:id="rId17"/>
    <p:sldId id="305" r:id="rId18"/>
    <p:sldId id="313" r:id="rId19"/>
    <p:sldId id="319" r:id="rId20"/>
    <p:sldId id="318" r:id="rId21"/>
    <p:sldId id="306" r:id="rId22"/>
    <p:sldId id="271" r:id="rId23"/>
    <p:sldId id="312" r:id="rId24"/>
    <p:sldId id="322" r:id="rId25"/>
    <p:sldId id="323" r:id="rId26"/>
    <p:sldId id="324" r:id="rId27"/>
    <p:sldId id="325" r:id="rId28"/>
    <p:sldId id="326" r:id="rId29"/>
    <p:sldId id="307" r:id="rId30"/>
    <p:sldId id="320" r:id="rId31"/>
    <p:sldId id="308" r:id="rId32"/>
    <p:sldId id="314" r:id="rId33"/>
    <p:sldId id="316" r:id="rId34"/>
    <p:sldId id="317" r:id="rId35"/>
    <p:sldId id="272" r:id="rId36"/>
    <p:sldId id="309" r:id="rId37"/>
    <p:sldId id="274" r:id="rId38"/>
    <p:sldId id="32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fertility\FertilityRa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fertility\FertilityRates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E:\fertility\FertilityRat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ch\OneDrive\Desktop\Herdmanagement\BuiatrikCongress\BB\udder\udd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ch\OneDrive\Desktop\Herdmanagement\BuiatrikCongress\BB\udder\udd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ch\OneDrive\Desktop\Herdmanagement\BuiatrikCongress\BB\udder\udde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ch\OneDrive\Desktop\Herdmanagement\BuiatrikCongress\BB\udder\udde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ch\OneDrive\Desktop\Herdmanagement\BuiatrikCongress\BB\udder\udd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ch\OneDrive\Desktop\Herdmanagement\BuiatrikCongress\BB\udder\udde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fertility\FertilityRate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all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Sheet5!$D$4578:$F$4720</c:f>
              <c:multiLvlStrCache>
                <c:ptCount val="143"/>
                <c:lvl>
                  <c:pt idx="0">
                    <c:v>2</c:v>
                  </c:pt>
                  <c:pt idx="1">
                    <c:v>2.5</c:v>
                  </c:pt>
                  <c:pt idx="2">
                    <c:v>3</c:v>
                  </c:pt>
                  <c:pt idx="3">
                    <c:v>3.5</c:v>
                  </c:pt>
                  <c:pt idx="4">
                    <c:v>4</c:v>
                  </c:pt>
                  <c:pt idx="5">
                    <c:v>4.5</c:v>
                  </c:pt>
                  <c:pt idx="6">
                    <c:v>5</c:v>
                  </c:pt>
                  <c:pt idx="7">
                    <c:v>5.5</c:v>
                  </c:pt>
                  <c:pt idx="8">
                    <c:v>6</c:v>
                  </c:pt>
                  <c:pt idx="9">
                    <c:v>6.5</c:v>
                  </c:pt>
                  <c:pt idx="10">
                    <c:v>7</c:v>
                  </c:pt>
                  <c:pt idx="11">
                    <c:v>7.5</c:v>
                  </c:pt>
                  <c:pt idx="12">
                    <c:v>8</c:v>
                  </c:pt>
                  <c:pt idx="13">
                    <c:v>2</c:v>
                  </c:pt>
                  <c:pt idx="14">
                    <c:v>2.5</c:v>
                  </c:pt>
                  <c:pt idx="15">
                    <c:v>3</c:v>
                  </c:pt>
                  <c:pt idx="16">
                    <c:v>3.5</c:v>
                  </c:pt>
                  <c:pt idx="17">
                    <c:v>4</c:v>
                  </c:pt>
                  <c:pt idx="18">
                    <c:v>4.5</c:v>
                  </c:pt>
                  <c:pt idx="19">
                    <c:v>5</c:v>
                  </c:pt>
                  <c:pt idx="20">
                    <c:v>5.5</c:v>
                  </c:pt>
                  <c:pt idx="21">
                    <c:v>6</c:v>
                  </c:pt>
                  <c:pt idx="22">
                    <c:v>6.5</c:v>
                  </c:pt>
                  <c:pt idx="23">
                    <c:v>7</c:v>
                  </c:pt>
                  <c:pt idx="24">
                    <c:v>7.5</c:v>
                  </c:pt>
                  <c:pt idx="25">
                    <c:v>8</c:v>
                  </c:pt>
                  <c:pt idx="26">
                    <c:v>2</c:v>
                  </c:pt>
                  <c:pt idx="27">
                    <c:v>2.5</c:v>
                  </c:pt>
                  <c:pt idx="28">
                    <c:v>3</c:v>
                  </c:pt>
                  <c:pt idx="29">
                    <c:v>3.5</c:v>
                  </c:pt>
                  <c:pt idx="30">
                    <c:v>4</c:v>
                  </c:pt>
                  <c:pt idx="31">
                    <c:v>4.5</c:v>
                  </c:pt>
                  <c:pt idx="32">
                    <c:v>5</c:v>
                  </c:pt>
                  <c:pt idx="33">
                    <c:v>5.5</c:v>
                  </c:pt>
                  <c:pt idx="34">
                    <c:v>6</c:v>
                  </c:pt>
                  <c:pt idx="35">
                    <c:v>6.5</c:v>
                  </c:pt>
                  <c:pt idx="36">
                    <c:v>7</c:v>
                  </c:pt>
                  <c:pt idx="37">
                    <c:v>7.5</c:v>
                  </c:pt>
                  <c:pt idx="38">
                    <c:v>8</c:v>
                  </c:pt>
                  <c:pt idx="39">
                    <c:v>2</c:v>
                  </c:pt>
                  <c:pt idx="40">
                    <c:v>2.5</c:v>
                  </c:pt>
                  <c:pt idx="41">
                    <c:v>3</c:v>
                  </c:pt>
                  <c:pt idx="42">
                    <c:v>3.5</c:v>
                  </c:pt>
                  <c:pt idx="43">
                    <c:v>4</c:v>
                  </c:pt>
                  <c:pt idx="44">
                    <c:v>4.5</c:v>
                  </c:pt>
                  <c:pt idx="45">
                    <c:v>5</c:v>
                  </c:pt>
                  <c:pt idx="46">
                    <c:v>5.5</c:v>
                  </c:pt>
                  <c:pt idx="47">
                    <c:v>6</c:v>
                  </c:pt>
                  <c:pt idx="48">
                    <c:v>6.5</c:v>
                  </c:pt>
                  <c:pt idx="49">
                    <c:v>7</c:v>
                  </c:pt>
                  <c:pt idx="50">
                    <c:v>7.5</c:v>
                  </c:pt>
                  <c:pt idx="51">
                    <c:v>8</c:v>
                  </c:pt>
                  <c:pt idx="52">
                    <c:v>2</c:v>
                  </c:pt>
                  <c:pt idx="53">
                    <c:v>2.5</c:v>
                  </c:pt>
                  <c:pt idx="54">
                    <c:v>3</c:v>
                  </c:pt>
                  <c:pt idx="55">
                    <c:v>3.5</c:v>
                  </c:pt>
                  <c:pt idx="56">
                    <c:v>4</c:v>
                  </c:pt>
                  <c:pt idx="57">
                    <c:v>4.5</c:v>
                  </c:pt>
                  <c:pt idx="58">
                    <c:v>5</c:v>
                  </c:pt>
                  <c:pt idx="59">
                    <c:v>5.5</c:v>
                  </c:pt>
                  <c:pt idx="60">
                    <c:v>6</c:v>
                  </c:pt>
                  <c:pt idx="61">
                    <c:v>6.5</c:v>
                  </c:pt>
                  <c:pt idx="62">
                    <c:v>7</c:v>
                  </c:pt>
                  <c:pt idx="63">
                    <c:v>7.5</c:v>
                  </c:pt>
                  <c:pt idx="64">
                    <c:v>8</c:v>
                  </c:pt>
                  <c:pt idx="65">
                    <c:v>2</c:v>
                  </c:pt>
                  <c:pt idx="66">
                    <c:v>2.5</c:v>
                  </c:pt>
                  <c:pt idx="67">
                    <c:v>3</c:v>
                  </c:pt>
                  <c:pt idx="68">
                    <c:v>3.5</c:v>
                  </c:pt>
                  <c:pt idx="69">
                    <c:v>4</c:v>
                  </c:pt>
                  <c:pt idx="70">
                    <c:v>4.5</c:v>
                  </c:pt>
                  <c:pt idx="71">
                    <c:v>5</c:v>
                  </c:pt>
                  <c:pt idx="72">
                    <c:v>5.5</c:v>
                  </c:pt>
                  <c:pt idx="73">
                    <c:v>6</c:v>
                  </c:pt>
                  <c:pt idx="74">
                    <c:v>6.5</c:v>
                  </c:pt>
                  <c:pt idx="75">
                    <c:v>7</c:v>
                  </c:pt>
                  <c:pt idx="76">
                    <c:v>7.5</c:v>
                  </c:pt>
                  <c:pt idx="77">
                    <c:v>8</c:v>
                  </c:pt>
                  <c:pt idx="78">
                    <c:v>2</c:v>
                  </c:pt>
                  <c:pt idx="79">
                    <c:v>2.5</c:v>
                  </c:pt>
                  <c:pt idx="80">
                    <c:v>3</c:v>
                  </c:pt>
                  <c:pt idx="81">
                    <c:v>3.5</c:v>
                  </c:pt>
                  <c:pt idx="82">
                    <c:v>4</c:v>
                  </c:pt>
                  <c:pt idx="83">
                    <c:v>4.5</c:v>
                  </c:pt>
                  <c:pt idx="84">
                    <c:v>5</c:v>
                  </c:pt>
                  <c:pt idx="85">
                    <c:v>5.5</c:v>
                  </c:pt>
                  <c:pt idx="86">
                    <c:v>6</c:v>
                  </c:pt>
                  <c:pt idx="87">
                    <c:v>6.5</c:v>
                  </c:pt>
                  <c:pt idx="88">
                    <c:v>7</c:v>
                  </c:pt>
                  <c:pt idx="89">
                    <c:v>7.5</c:v>
                  </c:pt>
                  <c:pt idx="90">
                    <c:v>8</c:v>
                  </c:pt>
                  <c:pt idx="91">
                    <c:v>2</c:v>
                  </c:pt>
                  <c:pt idx="92">
                    <c:v>2.5</c:v>
                  </c:pt>
                  <c:pt idx="93">
                    <c:v>3</c:v>
                  </c:pt>
                  <c:pt idx="94">
                    <c:v>3.5</c:v>
                  </c:pt>
                  <c:pt idx="95">
                    <c:v>4</c:v>
                  </c:pt>
                  <c:pt idx="96">
                    <c:v>4.5</c:v>
                  </c:pt>
                  <c:pt idx="97">
                    <c:v>5</c:v>
                  </c:pt>
                  <c:pt idx="98">
                    <c:v>5.5</c:v>
                  </c:pt>
                  <c:pt idx="99">
                    <c:v>6</c:v>
                  </c:pt>
                  <c:pt idx="100">
                    <c:v>6.5</c:v>
                  </c:pt>
                  <c:pt idx="101">
                    <c:v>7</c:v>
                  </c:pt>
                  <c:pt idx="102">
                    <c:v>7.5</c:v>
                  </c:pt>
                  <c:pt idx="103">
                    <c:v>8</c:v>
                  </c:pt>
                  <c:pt idx="104">
                    <c:v>2</c:v>
                  </c:pt>
                  <c:pt idx="105">
                    <c:v>2.5</c:v>
                  </c:pt>
                  <c:pt idx="106">
                    <c:v>3</c:v>
                  </c:pt>
                  <c:pt idx="107">
                    <c:v>3.5</c:v>
                  </c:pt>
                  <c:pt idx="108">
                    <c:v>4</c:v>
                  </c:pt>
                  <c:pt idx="109">
                    <c:v>4.5</c:v>
                  </c:pt>
                  <c:pt idx="110">
                    <c:v>5</c:v>
                  </c:pt>
                  <c:pt idx="111">
                    <c:v>5.5</c:v>
                  </c:pt>
                  <c:pt idx="112">
                    <c:v>6</c:v>
                  </c:pt>
                  <c:pt idx="113">
                    <c:v>6.5</c:v>
                  </c:pt>
                  <c:pt idx="114">
                    <c:v>7</c:v>
                  </c:pt>
                  <c:pt idx="115">
                    <c:v>7.5</c:v>
                  </c:pt>
                  <c:pt idx="116">
                    <c:v>8</c:v>
                  </c:pt>
                  <c:pt idx="117">
                    <c:v>2</c:v>
                  </c:pt>
                  <c:pt idx="118">
                    <c:v>2.5</c:v>
                  </c:pt>
                  <c:pt idx="119">
                    <c:v>3</c:v>
                  </c:pt>
                  <c:pt idx="120">
                    <c:v>3.5</c:v>
                  </c:pt>
                  <c:pt idx="121">
                    <c:v>4</c:v>
                  </c:pt>
                  <c:pt idx="122">
                    <c:v>4.5</c:v>
                  </c:pt>
                  <c:pt idx="123">
                    <c:v>5</c:v>
                  </c:pt>
                  <c:pt idx="124">
                    <c:v>5.5</c:v>
                  </c:pt>
                  <c:pt idx="125">
                    <c:v>6</c:v>
                  </c:pt>
                  <c:pt idx="126">
                    <c:v>6.5</c:v>
                  </c:pt>
                  <c:pt idx="127">
                    <c:v>7</c:v>
                  </c:pt>
                  <c:pt idx="128">
                    <c:v>7.5</c:v>
                  </c:pt>
                  <c:pt idx="129">
                    <c:v>8</c:v>
                  </c:pt>
                  <c:pt idx="130">
                    <c:v>2</c:v>
                  </c:pt>
                  <c:pt idx="131">
                    <c:v>2.5</c:v>
                  </c:pt>
                  <c:pt idx="132">
                    <c:v>3</c:v>
                  </c:pt>
                  <c:pt idx="133">
                    <c:v>3.5</c:v>
                  </c:pt>
                  <c:pt idx="134">
                    <c:v>4</c:v>
                  </c:pt>
                  <c:pt idx="135">
                    <c:v>4.5</c:v>
                  </c:pt>
                  <c:pt idx="136">
                    <c:v>5</c:v>
                  </c:pt>
                  <c:pt idx="137">
                    <c:v>5.5</c:v>
                  </c:pt>
                  <c:pt idx="138">
                    <c:v>6</c:v>
                  </c:pt>
                  <c:pt idx="139">
                    <c:v>6.5</c:v>
                  </c:pt>
                  <c:pt idx="140">
                    <c:v>7</c:v>
                  </c:pt>
                  <c:pt idx="141">
                    <c:v>7.5</c:v>
                  </c:pt>
                  <c:pt idx="142">
                    <c:v>8</c:v>
                  </c:pt>
                </c:lvl>
                <c:lvl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1</c:v>
                  </c:pt>
                  <c:pt idx="6">
                    <c:v>1</c:v>
                  </c:pt>
                  <c:pt idx="7">
                    <c:v>1</c:v>
                  </c:pt>
                  <c:pt idx="8">
                    <c:v>1</c:v>
                  </c:pt>
                  <c:pt idx="9">
                    <c:v>1</c:v>
                  </c:pt>
                  <c:pt idx="10">
                    <c:v>1</c:v>
                  </c:pt>
                  <c:pt idx="11">
                    <c:v>1</c:v>
                  </c:pt>
                  <c:pt idx="12">
                    <c:v>1</c:v>
                  </c:pt>
                  <c:pt idx="13">
                    <c:v>2</c:v>
                  </c:pt>
                  <c:pt idx="14">
                    <c:v>2</c:v>
                  </c:pt>
                  <c:pt idx="15">
                    <c:v>2</c:v>
                  </c:pt>
                  <c:pt idx="16">
                    <c:v>2</c:v>
                  </c:pt>
                  <c:pt idx="17">
                    <c:v>2</c:v>
                  </c:pt>
                  <c:pt idx="18">
                    <c:v>2</c:v>
                  </c:pt>
                  <c:pt idx="19">
                    <c:v>2</c:v>
                  </c:pt>
                  <c:pt idx="20">
                    <c:v>2</c:v>
                  </c:pt>
                  <c:pt idx="21">
                    <c:v>2</c:v>
                  </c:pt>
                  <c:pt idx="22">
                    <c:v>2</c:v>
                  </c:pt>
                  <c:pt idx="23">
                    <c:v>2</c:v>
                  </c:pt>
                  <c:pt idx="24">
                    <c:v>2</c:v>
                  </c:pt>
                  <c:pt idx="25">
                    <c:v>2</c:v>
                  </c:pt>
                  <c:pt idx="26">
                    <c:v>3</c:v>
                  </c:pt>
                  <c:pt idx="27">
                    <c:v>3</c:v>
                  </c:pt>
                  <c:pt idx="28">
                    <c:v>3</c:v>
                  </c:pt>
                  <c:pt idx="29">
                    <c:v>3</c:v>
                  </c:pt>
                  <c:pt idx="30">
                    <c:v>3</c:v>
                  </c:pt>
                  <c:pt idx="31">
                    <c:v>3</c:v>
                  </c:pt>
                  <c:pt idx="32">
                    <c:v>3</c:v>
                  </c:pt>
                  <c:pt idx="33">
                    <c:v>3</c:v>
                  </c:pt>
                  <c:pt idx="34">
                    <c:v>3</c:v>
                  </c:pt>
                  <c:pt idx="35">
                    <c:v>3</c:v>
                  </c:pt>
                  <c:pt idx="36">
                    <c:v>3</c:v>
                  </c:pt>
                  <c:pt idx="37">
                    <c:v>3</c:v>
                  </c:pt>
                  <c:pt idx="38">
                    <c:v>3</c:v>
                  </c:pt>
                  <c:pt idx="39">
                    <c:v>4</c:v>
                  </c:pt>
                  <c:pt idx="40">
                    <c:v>4</c:v>
                  </c:pt>
                  <c:pt idx="41">
                    <c:v>4</c:v>
                  </c:pt>
                  <c:pt idx="42">
                    <c:v>4</c:v>
                  </c:pt>
                  <c:pt idx="43">
                    <c:v>4</c:v>
                  </c:pt>
                  <c:pt idx="44">
                    <c:v>4</c:v>
                  </c:pt>
                  <c:pt idx="45">
                    <c:v>4</c:v>
                  </c:pt>
                  <c:pt idx="46">
                    <c:v>4</c:v>
                  </c:pt>
                  <c:pt idx="47">
                    <c:v>4</c:v>
                  </c:pt>
                  <c:pt idx="48">
                    <c:v>4</c:v>
                  </c:pt>
                  <c:pt idx="49">
                    <c:v>4</c:v>
                  </c:pt>
                  <c:pt idx="50">
                    <c:v>4</c:v>
                  </c:pt>
                  <c:pt idx="51">
                    <c:v>4</c:v>
                  </c:pt>
                  <c:pt idx="52">
                    <c:v>1</c:v>
                  </c:pt>
                  <c:pt idx="53">
                    <c:v>1</c:v>
                  </c:pt>
                  <c:pt idx="54">
                    <c:v>1</c:v>
                  </c:pt>
                  <c:pt idx="55">
                    <c:v>1</c:v>
                  </c:pt>
                  <c:pt idx="56">
                    <c:v>1</c:v>
                  </c:pt>
                  <c:pt idx="57">
                    <c:v>1</c:v>
                  </c:pt>
                  <c:pt idx="58">
                    <c:v>1</c:v>
                  </c:pt>
                  <c:pt idx="59">
                    <c:v>1</c:v>
                  </c:pt>
                  <c:pt idx="60">
                    <c:v>1</c:v>
                  </c:pt>
                  <c:pt idx="61">
                    <c:v>1</c:v>
                  </c:pt>
                  <c:pt idx="62">
                    <c:v>1</c:v>
                  </c:pt>
                  <c:pt idx="63">
                    <c:v>1</c:v>
                  </c:pt>
                  <c:pt idx="64">
                    <c:v>1</c:v>
                  </c:pt>
                  <c:pt idx="65">
                    <c:v>2</c:v>
                  </c:pt>
                  <c:pt idx="66">
                    <c:v>2</c:v>
                  </c:pt>
                  <c:pt idx="67">
                    <c:v>2</c:v>
                  </c:pt>
                  <c:pt idx="68">
                    <c:v>2</c:v>
                  </c:pt>
                  <c:pt idx="69">
                    <c:v>2</c:v>
                  </c:pt>
                  <c:pt idx="70">
                    <c:v>2</c:v>
                  </c:pt>
                  <c:pt idx="71">
                    <c:v>2</c:v>
                  </c:pt>
                  <c:pt idx="72">
                    <c:v>2</c:v>
                  </c:pt>
                  <c:pt idx="73">
                    <c:v>2</c:v>
                  </c:pt>
                  <c:pt idx="74">
                    <c:v>2</c:v>
                  </c:pt>
                  <c:pt idx="75">
                    <c:v>2</c:v>
                  </c:pt>
                  <c:pt idx="76">
                    <c:v>2</c:v>
                  </c:pt>
                  <c:pt idx="77">
                    <c:v>2</c:v>
                  </c:pt>
                  <c:pt idx="78">
                    <c:v>3</c:v>
                  </c:pt>
                  <c:pt idx="79">
                    <c:v>3</c:v>
                  </c:pt>
                  <c:pt idx="80">
                    <c:v>3</c:v>
                  </c:pt>
                  <c:pt idx="81">
                    <c:v>3</c:v>
                  </c:pt>
                  <c:pt idx="82">
                    <c:v>3</c:v>
                  </c:pt>
                  <c:pt idx="83">
                    <c:v>3</c:v>
                  </c:pt>
                  <c:pt idx="84">
                    <c:v>3</c:v>
                  </c:pt>
                  <c:pt idx="85">
                    <c:v>3</c:v>
                  </c:pt>
                  <c:pt idx="86">
                    <c:v>3</c:v>
                  </c:pt>
                  <c:pt idx="87">
                    <c:v>3</c:v>
                  </c:pt>
                  <c:pt idx="88">
                    <c:v>3</c:v>
                  </c:pt>
                  <c:pt idx="89">
                    <c:v>3</c:v>
                  </c:pt>
                  <c:pt idx="90">
                    <c:v>3</c:v>
                  </c:pt>
                  <c:pt idx="91">
                    <c:v>4</c:v>
                  </c:pt>
                  <c:pt idx="92">
                    <c:v>4</c:v>
                  </c:pt>
                  <c:pt idx="93">
                    <c:v>4</c:v>
                  </c:pt>
                  <c:pt idx="94">
                    <c:v>4</c:v>
                  </c:pt>
                  <c:pt idx="95">
                    <c:v>4</c:v>
                  </c:pt>
                  <c:pt idx="96">
                    <c:v>4</c:v>
                  </c:pt>
                  <c:pt idx="97">
                    <c:v>4</c:v>
                  </c:pt>
                  <c:pt idx="98">
                    <c:v>4</c:v>
                  </c:pt>
                  <c:pt idx="99">
                    <c:v>4</c:v>
                  </c:pt>
                  <c:pt idx="100">
                    <c:v>4</c:v>
                  </c:pt>
                  <c:pt idx="101">
                    <c:v>4</c:v>
                  </c:pt>
                  <c:pt idx="102">
                    <c:v>4</c:v>
                  </c:pt>
                  <c:pt idx="103">
                    <c:v>4</c:v>
                  </c:pt>
                  <c:pt idx="104">
                    <c:v>1</c:v>
                  </c:pt>
                  <c:pt idx="105">
                    <c:v>1</c:v>
                  </c:pt>
                  <c:pt idx="106">
                    <c:v>1</c:v>
                  </c:pt>
                  <c:pt idx="107">
                    <c:v>1</c:v>
                  </c:pt>
                  <c:pt idx="108">
                    <c:v>1</c:v>
                  </c:pt>
                  <c:pt idx="109">
                    <c:v>1</c:v>
                  </c:pt>
                  <c:pt idx="110">
                    <c:v>1</c:v>
                  </c:pt>
                  <c:pt idx="111">
                    <c:v>1</c:v>
                  </c:pt>
                  <c:pt idx="112">
                    <c:v>1</c:v>
                  </c:pt>
                  <c:pt idx="113">
                    <c:v>1</c:v>
                  </c:pt>
                  <c:pt idx="114">
                    <c:v>1</c:v>
                  </c:pt>
                  <c:pt idx="115">
                    <c:v>1</c:v>
                  </c:pt>
                  <c:pt idx="116">
                    <c:v>1</c:v>
                  </c:pt>
                  <c:pt idx="117">
                    <c:v>2</c:v>
                  </c:pt>
                  <c:pt idx="118">
                    <c:v>2</c:v>
                  </c:pt>
                  <c:pt idx="119">
                    <c:v>2</c:v>
                  </c:pt>
                  <c:pt idx="120">
                    <c:v>2</c:v>
                  </c:pt>
                  <c:pt idx="121">
                    <c:v>2</c:v>
                  </c:pt>
                  <c:pt idx="122">
                    <c:v>2</c:v>
                  </c:pt>
                  <c:pt idx="123">
                    <c:v>2</c:v>
                  </c:pt>
                  <c:pt idx="124">
                    <c:v>2</c:v>
                  </c:pt>
                  <c:pt idx="125">
                    <c:v>2</c:v>
                  </c:pt>
                  <c:pt idx="126">
                    <c:v>2</c:v>
                  </c:pt>
                  <c:pt idx="127">
                    <c:v>2</c:v>
                  </c:pt>
                  <c:pt idx="128">
                    <c:v>2</c:v>
                  </c:pt>
                  <c:pt idx="129">
                    <c:v>2</c:v>
                  </c:pt>
                  <c:pt idx="130">
                    <c:v>3</c:v>
                  </c:pt>
                  <c:pt idx="131">
                    <c:v>3</c:v>
                  </c:pt>
                  <c:pt idx="132">
                    <c:v>3</c:v>
                  </c:pt>
                  <c:pt idx="133">
                    <c:v>3</c:v>
                  </c:pt>
                  <c:pt idx="134">
                    <c:v>3</c:v>
                  </c:pt>
                  <c:pt idx="135">
                    <c:v>3</c:v>
                  </c:pt>
                  <c:pt idx="136">
                    <c:v>3</c:v>
                  </c:pt>
                  <c:pt idx="137">
                    <c:v>3</c:v>
                  </c:pt>
                  <c:pt idx="138">
                    <c:v>3</c:v>
                  </c:pt>
                  <c:pt idx="139">
                    <c:v>3</c:v>
                  </c:pt>
                  <c:pt idx="140">
                    <c:v>3</c:v>
                  </c:pt>
                  <c:pt idx="141">
                    <c:v>3</c:v>
                  </c:pt>
                  <c:pt idx="142">
                    <c:v>3</c:v>
                  </c:pt>
                </c:lvl>
                <c:lvl>
                  <c:pt idx="0">
                    <c:v>2014</c:v>
                  </c:pt>
                  <c:pt idx="1">
                    <c:v>2014</c:v>
                  </c:pt>
                  <c:pt idx="2">
                    <c:v>2014</c:v>
                  </c:pt>
                  <c:pt idx="3">
                    <c:v>2014</c:v>
                  </c:pt>
                  <c:pt idx="4">
                    <c:v>2014</c:v>
                  </c:pt>
                  <c:pt idx="5">
                    <c:v>2014</c:v>
                  </c:pt>
                  <c:pt idx="6">
                    <c:v>2014</c:v>
                  </c:pt>
                  <c:pt idx="7">
                    <c:v>2014</c:v>
                  </c:pt>
                  <c:pt idx="8">
                    <c:v>2014</c:v>
                  </c:pt>
                  <c:pt idx="9">
                    <c:v>2014</c:v>
                  </c:pt>
                  <c:pt idx="10">
                    <c:v>2014</c:v>
                  </c:pt>
                  <c:pt idx="11">
                    <c:v>2014</c:v>
                  </c:pt>
                  <c:pt idx="12">
                    <c:v>2014</c:v>
                  </c:pt>
                  <c:pt idx="13">
                    <c:v>2014</c:v>
                  </c:pt>
                  <c:pt idx="14">
                    <c:v>2014</c:v>
                  </c:pt>
                  <c:pt idx="15">
                    <c:v>2014</c:v>
                  </c:pt>
                  <c:pt idx="16">
                    <c:v>2014</c:v>
                  </c:pt>
                  <c:pt idx="17">
                    <c:v>2014</c:v>
                  </c:pt>
                  <c:pt idx="18">
                    <c:v>2014</c:v>
                  </c:pt>
                  <c:pt idx="19">
                    <c:v>2014</c:v>
                  </c:pt>
                  <c:pt idx="20">
                    <c:v>2014</c:v>
                  </c:pt>
                  <c:pt idx="21">
                    <c:v>2014</c:v>
                  </c:pt>
                  <c:pt idx="22">
                    <c:v>2014</c:v>
                  </c:pt>
                  <c:pt idx="23">
                    <c:v>2014</c:v>
                  </c:pt>
                  <c:pt idx="24">
                    <c:v>2014</c:v>
                  </c:pt>
                  <c:pt idx="25">
                    <c:v>2014</c:v>
                  </c:pt>
                  <c:pt idx="26">
                    <c:v>2014</c:v>
                  </c:pt>
                  <c:pt idx="27">
                    <c:v>2014</c:v>
                  </c:pt>
                  <c:pt idx="28">
                    <c:v>2014</c:v>
                  </c:pt>
                  <c:pt idx="29">
                    <c:v>2014</c:v>
                  </c:pt>
                  <c:pt idx="30">
                    <c:v>2014</c:v>
                  </c:pt>
                  <c:pt idx="31">
                    <c:v>2014</c:v>
                  </c:pt>
                  <c:pt idx="32">
                    <c:v>2014</c:v>
                  </c:pt>
                  <c:pt idx="33">
                    <c:v>2014</c:v>
                  </c:pt>
                  <c:pt idx="34">
                    <c:v>2014</c:v>
                  </c:pt>
                  <c:pt idx="35">
                    <c:v>2014</c:v>
                  </c:pt>
                  <c:pt idx="36">
                    <c:v>2014</c:v>
                  </c:pt>
                  <c:pt idx="37">
                    <c:v>2014</c:v>
                  </c:pt>
                  <c:pt idx="38">
                    <c:v>2014</c:v>
                  </c:pt>
                  <c:pt idx="39">
                    <c:v>2014</c:v>
                  </c:pt>
                  <c:pt idx="40">
                    <c:v>2014</c:v>
                  </c:pt>
                  <c:pt idx="41">
                    <c:v>2014</c:v>
                  </c:pt>
                  <c:pt idx="42">
                    <c:v>2014</c:v>
                  </c:pt>
                  <c:pt idx="43">
                    <c:v>2014</c:v>
                  </c:pt>
                  <c:pt idx="44">
                    <c:v>2014</c:v>
                  </c:pt>
                  <c:pt idx="45">
                    <c:v>2014</c:v>
                  </c:pt>
                  <c:pt idx="46">
                    <c:v>2014</c:v>
                  </c:pt>
                  <c:pt idx="47">
                    <c:v>2014</c:v>
                  </c:pt>
                  <c:pt idx="48">
                    <c:v>2014</c:v>
                  </c:pt>
                  <c:pt idx="49">
                    <c:v>2014</c:v>
                  </c:pt>
                  <c:pt idx="50">
                    <c:v>2014</c:v>
                  </c:pt>
                  <c:pt idx="51">
                    <c:v>2014</c:v>
                  </c:pt>
                  <c:pt idx="52">
                    <c:v>2015</c:v>
                  </c:pt>
                  <c:pt idx="53">
                    <c:v>2015</c:v>
                  </c:pt>
                  <c:pt idx="54">
                    <c:v>2015</c:v>
                  </c:pt>
                  <c:pt idx="55">
                    <c:v>2015</c:v>
                  </c:pt>
                  <c:pt idx="56">
                    <c:v>2015</c:v>
                  </c:pt>
                  <c:pt idx="57">
                    <c:v>2015</c:v>
                  </c:pt>
                  <c:pt idx="58">
                    <c:v>2015</c:v>
                  </c:pt>
                  <c:pt idx="59">
                    <c:v>2015</c:v>
                  </c:pt>
                  <c:pt idx="60">
                    <c:v>2015</c:v>
                  </c:pt>
                  <c:pt idx="61">
                    <c:v>2015</c:v>
                  </c:pt>
                  <c:pt idx="62">
                    <c:v>2015</c:v>
                  </c:pt>
                  <c:pt idx="63">
                    <c:v>2015</c:v>
                  </c:pt>
                  <c:pt idx="64">
                    <c:v>2015</c:v>
                  </c:pt>
                  <c:pt idx="65">
                    <c:v>2015</c:v>
                  </c:pt>
                  <c:pt idx="66">
                    <c:v>2015</c:v>
                  </c:pt>
                  <c:pt idx="67">
                    <c:v>2015</c:v>
                  </c:pt>
                  <c:pt idx="68">
                    <c:v>2015</c:v>
                  </c:pt>
                  <c:pt idx="69">
                    <c:v>2015</c:v>
                  </c:pt>
                  <c:pt idx="70">
                    <c:v>2015</c:v>
                  </c:pt>
                  <c:pt idx="71">
                    <c:v>2015</c:v>
                  </c:pt>
                  <c:pt idx="72">
                    <c:v>2015</c:v>
                  </c:pt>
                  <c:pt idx="73">
                    <c:v>2015</c:v>
                  </c:pt>
                  <c:pt idx="74">
                    <c:v>2015</c:v>
                  </c:pt>
                  <c:pt idx="75">
                    <c:v>2015</c:v>
                  </c:pt>
                  <c:pt idx="76">
                    <c:v>2015</c:v>
                  </c:pt>
                  <c:pt idx="77">
                    <c:v>2015</c:v>
                  </c:pt>
                  <c:pt idx="78">
                    <c:v>2015</c:v>
                  </c:pt>
                  <c:pt idx="79">
                    <c:v>2015</c:v>
                  </c:pt>
                  <c:pt idx="80">
                    <c:v>2015</c:v>
                  </c:pt>
                  <c:pt idx="81">
                    <c:v>2015</c:v>
                  </c:pt>
                  <c:pt idx="82">
                    <c:v>2015</c:v>
                  </c:pt>
                  <c:pt idx="83">
                    <c:v>2015</c:v>
                  </c:pt>
                  <c:pt idx="84">
                    <c:v>2015</c:v>
                  </c:pt>
                  <c:pt idx="85">
                    <c:v>2015</c:v>
                  </c:pt>
                  <c:pt idx="86">
                    <c:v>2015</c:v>
                  </c:pt>
                  <c:pt idx="87">
                    <c:v>2015</c:v>
                  </c:pt>
                  <c:pt idx="88">
                    <c:v>2015</c:v>
                  </c:pt>
                  <c:pt idx="89">
                    <c:v>2015</c:v>
                  </c:pt>
                  <c:pt idx="90">
                    <c:v>2015</c:v>
                  </c:pt>
                  <c:pt idx="91">
                    <c:v>2015</c:v>
                  </c:pt>
                  <c:pt idx="92">
                    <c:v>2015</c:v>
                  </c:pt>
                  <c:pt idx="93">
                    <c:v>2015</c:v>
                  </c:pt>
                  <c:pt idx="94">
                    <c:v>2015</c:v>
                  </c:pt>
                  <c:pt idx="95">
                    <c:v>2015</c:v>
                  </c:pt>
                  <c:pt idx="96">
                    <c:v>2015</c:v>
                  </c:pt>
                  <c:pt idx="97">
                    <c:v>2015</c:v>
                  </c:pt>
                  <c:pt idx="98">
                    <c:v>2015</c:v>
                  </c:pt>
                  <c:pt idx="99">
                    <c:v>2015</c:v>
                  </c:pt>
                  <c:pt idx="100">
                    <c:v>2015</c:v>
                  </c:pt>
                  <c:pt idx="101">
                    <c:v>2015</c:v>
                  </c:pt>
                  <c:pt idx="102">
                    <c:v>2015</c:v>
                  </c:pt>
                  <c:pt idx="103">
                    <c:v>2015</c:v>
                  </c:pt>
                  <c:pt idx="104">
                    <c:v>2016</c:v>
                  </c:pt>
                  <c:pt idx="105">
                    <c:v>2016</c:v>
                  </c:pt>
                  <c:pt idx="106">
                    <c:v>2016</c:v>
                  </c:pt>
                  <c:pt idx="107">
                    <c:v>2016</c:v>
                  </c:pt>
                  <c:pt idx="108">
                    <c:v>2016</c:v>
                  </c:pt>
                  <c:pt idx="109">
                    <c:v>2016</c:v>
                  </c:pt>
                  <c:pt idx="110">
                    <c:v>2016</c:v>
                  </c:pt>
                  <c:pt idx="111">
                    <c:v>2016</c:v>
                  </c:pt>
                  <c:pt idx="112">
                    <c:v>2016</c:v>
                  </c:pt>
                  <c:pt idx="113">
                    <c:v>2016</c:v>
                  </c:pt>
                  <c:pt idx="114">
                    <c:v>2016</c:v>
                  </c:pt>
                  <c:pt idx="115">
                    <c:v>2016</c:v>
                  </c:pt>
                  <c:pt idx="116">
                    <c:v>2016</c:v>
                  </c:pt>
                  <c:pt idx="117">
                    <c:v>2016</c:v>
                  </c:pt>
                  <c:pt idx="118">
                    <c:v>2016</c:v>
                  </c:pt>
                  <c:pt idx="119">
                    <c:v>2016</c:v>
                  </c:pt>
                  <c:pt idx="120">
                    <c:v>2016</c:v>
                  </c:pt>
                  <c:pt idx="121">
                    <c:v>2016</c:v>
                  </c:pt>
                  <c:pt idx="122">
                    <c:v>2016</c:v>
                  </c:pt>
                  <c:pt idx="123">
                    <c:v>2016</c:v>
                  </c:pt>
                  <c:pt idx="124">
                    <c:v>2016</c:v>
                  </c:pt>
                  <c:pt idx="125">
                    <c:v>2016</c:v>
                  </c:pt>
                  <c:pt idx="126">
                    <c:v>2016</c:v>
                  </c:pt>
                  <c:pt idx="127">
                    <c:v>2016</c:v>
                  </c:pt>
                  <c:pt idx="128">
                    <c:v>2016</c:v>
                  </c:pt>
                  <c:pt idx="129">
                    <c:v>2016</c:v>
                  </c:pt>
                  <c:pt idx="130">
                    <c:v>2016</c:v>
                  </c:pt>
                  <c:pt idx="131">
                    <c:v>2016</c:v>
                  </c:pt>
                  <c:pt idx="132">
                    <c:v>2016</c:v>
                  </c:pt>
                  <c:pt idx="133">
                    <c:v>2016</c:v>
                  </c:pt>
                  <c:pt idx="134">
                    <c:v>2016</c:v>
                  </c:pt>
                  <c:pt idx="135">
                    <c:v>2016</c:v>
                  </c:pt>
                  <c:pt idx="136">
                    <c:v>2016</c:v>
                  </c:pt>
                  <c:pt idx="137">
                    <c:v>2016</c:v>
                  </c:pt>
                  <c:pt idx="138">
                    <c:v>2016</c:v>
                  </c:pt>
                  <c:pt idx="139">
                    <c:v>2016</c:v>
                  </c:pt>
                  <c:pt idx="140">
                    <c:v>2016</c:v>
                  </c:pt>
                  <c:pt idx="141">
                    <c:v>2016</c:v>
                  </c:pt>
                  <c:pt idx="142">
                    <c:v>2016</c:v>
                  </c:pt>
                </c:lvl>
              </c:multiLvlStrCache>
            </c:multiLvlStrRef>
          </c:cat>
          <c:val>
            <c:numRef>
              <c:f>Sheet5!$J$2:$J$144</c:f>
              <c:numCache>
                <c:formatCode>General</c:formatCode>
                <c:ptCount val="143"/>
                <c:pt idx="0">
                  <c:v>0.87077409162717223</c:v>
                </c:pt>
                <c:pt idx="1">
                  <c:v>2.9030015797788309</c:v>
                </c:pt>
                <c:pt idx="2">
                  <c:v>8.9680884676145336</c:v>
                </c:pt>
                <c:pt idx="3">
                  <c:v>20.535229067930491</c:v>
                </c:pt>
                <c:pt idx="4">
                  <c:v>27.029383886255925</c:v>
                </c:pt>
                <c:pt idx="5">
                  <c:v>19.891311216429699</c:v>
                </c:pt>
                <c:pt idx="6">
                  <c:v>10.636334913112163</c:v>
                </c:pt>
                <c:pt idx="7">
                  <c:v>4.9857819905213274</c:v>
                </c:pt>
                <c:pt idx="8">
                  <c:v>2.3266982622432861</c:v>
                </c:pt>
                <c:pt idx="9">
                  <c:v>1.114691943127962</c:v>
                </c:pt>
                <c:pt idx="10">
                  <c:v>0.54849921011058456</c:v>
                </c:pt>
                <c:pt idx="11">
                  <c:v>9.4786729857819912E-2</c:v>
                </c:pt>
                <c:pt idx="12">
                  <c:v>4.233807266982622E-2</c:v>
                </c:pt>
                <c:pt idx="13">
                  <c:v>0.87077409162717223</c:v>
                </c:pt>
                <c:pt idx="14">
                  <c:v>2.9030015797788309</c:v>
                </c:pt>
                <c:pt idx="15">
                  <c:v>8.9680884676145336</c:v>
                </c:pt>
                <c:pt idx="16">
                  <c:v>20.535229067930491</c:v>
                </c:pt>
                <c:pt idx="17">
                  <c:v>27.029383886255925</c:v>
                </c:pt>
                <c:pt idx="18">
                  <c:v>19.891311216429699</c:v>
                </c:pt>
                <c:pt idx="19">
                  <c:v>10.636334913112163</c:v>
                </c:pt>
                <c:pt idx="20">
                  <c:v>4.9857819905213274</c:v>
                </c:pt>
                <c:pt idx="21">
                  <c:v>2.3266982622432861</c:v>
                </c:pt>
                <c:pt idx="22">
                  <c:v>1.114691943127962</c:v>
                </c:pt>
                <c:pt idx="23">
                  <c:v>0.54849921011058456</c:v>
                </c:pt>
                <c:pt idx="24">
                  <c:v>9.4786729857819912E-2</c:v>
                </c:pt>
                <c:pt idx="25">
                  <c:v>4.233807266982622E-2</c:v>
                </c:pt>
                <c:pt idx="26">
                  <c:v>0.87077409162717223</c:v>
                </c:pt>
                <c:pt idx="27">
                  <c:v>2.9030015797788309</c:v>
                </c:pt>
                <c:pt idx="28">
                  <c:v>8.9680884676145336</c:v>
                </c:pt>
                <c:pt idx="29">
                  <c:v>20.535229067930491</c:v>
                </c:pt>
                <c:pt idx="30">
                  <c:v>27.029383886255925</c:v>
                </c:pt>
                <c:pt idx="31">
                  <c:v>19.891311216429699</c:v>
                </c:pt>
                <c:pt idx="32">
                  <c:v>10.636334913112163</c:v>
                </c:pt>
                <c:pt idx="33">
                  <c:v>4.9857819905213274</c:v>
                </c:pt>
                <c:pt idx="34">
                  <c:v>2.3266982622432861</c:v>
                </c:pt>
                <c:pt idx="35">
                  <c:v>1.114691943127962</c:v>
                </c:pt>
                <c:pt idx="36">
                  <c:v>0.54849921011058456</c:v>
                </c:pt>
                <c:pt idx="37">
                  <c:v>9.4786729857819912E-2</c:v>
                </c:pt>
                <c:pt idx="38">
                  <c:v>4.233807266982622E-2</c:v>
                </c:pt>
                <c:pt idx="39">
                  <c:v>0.87077409162717223</c:v>
                </c:pt>
                <c:pt idx="40">
                  <c:v>2.9030015797788309</c:v>
                </c:pt>
                <c:pt idx="41">
                  <c:v>8.9680884676145336</c:v>
                </c:pt>
                <c:pt idx="42">
                  <c:v>20.535229067930491</c:v>
                </c:pt>
                <c:pt idx="43">
                  <c:v>27.029383886255925</c:v>
                </c:pt>
                <c:pt idx="44">
                  <c:v>19.891311216429699</c:v>
                </c:pt>
                <c:pt idx="45">
                  <c:v>10.636334913112163</c:v>
                </c:pt>
                <c:pt idx="46">
                  <c:v>4.9857819905213274</c:v>
                </c:pt>
                <c:pt idx="47">
                  <c:v>2.3266982622432861</c:v>
                </c:pt>
                <c:pt idx="48">
                  <c:v>1.114691943127962</c:v>
                </c:pt>
                <c:pt idx="49">
                  <c:v>0.54849921011058456</c:v>
                </c:pt>
                <c:pt idx="50">
                  <c:v>9.4786729857819912E-2</c:v>
                </c:pt>
                <c:pt idx="51">
                  <c:v>4.233807266982622E-2</c:v>
                </c:pt>
                <c:pt idx="52">
                  <c:v>0.87077409162717223</c:v>
                </c:pt>
                <c:pt idx="53">
                  <c:v>2.9030015797788309</c:v>
                </c:pt>
                <c:pt idx="54">
                  <c:v>8.9680884676145336</c:v>
                </c:pt>
                <c:pt idx="55">
                  <c:v>20.535229067930491</c:v>
                </c:pt>
                <c:pt idx="56">
                  <c:v>27.029383886255925</c:v>
                </c:pt>
                <c:pt idx="57">
                  <c:v>19.891311216429699</c:v>
                </c:pt>
                <c:pt idx="58">
                  <c:v>10.636334913112163</c:v>
                </c:pt>
                <c:pt idx="59">
                  <c:v>4.9857819905213274</c:v>
                </c:pt>
                <c:pt idx="60">
                  <c:v>2.3266982622432861</c:v>
                </c:pt>
                <c:pt idx="61">
                  <c:v>1.114691943127962</c:v>
                </c:pt>
                <c:pt idx="62">
                  <c:v>0.54849921011058456</c:v>
                </c:pt>
                <c:pt idx="63">
                  <c:v>9.4786729857819912E-2</c:v>
                </c:pt>
                <c:pt idx="64">
                  <c:v>4.233807266982622E-2</c:v>
                </c:pt>
                <c:pt idx="65">
                  <c:v>0.87077409162717223</c:v>
                </c:pt>
                <c:pt idx="66">
                  <c:v>2.9030015797788309</c:v>
                </c:pt>
                <c:pt idx="67">
                  <c:v>8.9680884676145336</c:v>
                </c:pt>
                <c:pt idx="68">
                  <c:v>20.535229067930491</c:v>
                </c:pt>
                <c:pt idx="69">
                  <c:v>27.029383886255925</c:v>
                </c:pt>
                <c:pt idx="70">
                  <c:v>19.891311216429699</c:v>
                </c:pt>
                <c:pt idx="71">
                  <c:v>10.636334913112163</c:v>
                </c:pt>
                <c:pt idx="72">
                  <c:v>4.9857819905213274</c:v>
                </c:pt>
                <c:pt idx="73">
                  <c:v>2.3266982622432861</c:v>
                </c:pt>
                <c:pt idx="74">
                  <c:v>1.114691943127962</c:v>
                </c:pt>
                <c:pt idx="75">
                  <c:v>0.54849921011058456</c:v>
                </c:pt>
                <c:pt idx="76">
                  <c:v>9.4786729857819912E-2</c:v>
                </c:pt>
                <c:pt idx="77">
                  <c:v>4.233807266982622E-2</c:v>
                </c:pt>
                <c:pt idx="78">
                  <c:v>0.87077409162717223</c:v>
                </c:pt>
                <c:pt idx="79">
                  <c:v>2.9030015797788309</c:v>
                </c:pt>
                <c:pt idx="80">
                  <c:v>8.9680884676145336</c:v>
                </c:pt>
                <c:pt idx="81">
                  <c:v>20.535229067930491</c:v>
                </c:pt>
                <c:pt idx="82">
                  <c:v>27.029383886255925</c:v>
                </c:pt>
                <c:pt idx="83">
                  <c:v>19.891311216429699</c:v>
                </c:pt>
                <c:pt idx="84">
                  <c:v>10.636334913112163</c:v>
                </c:pt>
                <c:pt idx="85">
                  <c:v>4.9857819905213274</c:v>
                </c:pt>
                <c:pt idx="86">
                  <c:v>2.3266982622432861</c:v>
                </c:pt>
                <c:pt idx="87">
                  <c:v>1.114691943127962</c:v>
                </c:pt>
                <c:pt idx="88">
                  <c:v>0.54849921011058456</c:v>
                </c:pt>
                <c:pt idx="89">
                  <c:v>9.4786729857819912E-2</c:v>
                </c:pt>
                <c:pt idx="90">
                  <c:v>4.233807266982622E-2</c:v>
                </c:pt>
                <c:pt idx="91">
                  <c:v>0.87077409162717223</c:v>
                </c:pt>
                <c:pt idx="92">
                  <c:v>2.9030015797788309</c:v>
                </c:pt>
                <c:pt idx="93">
                  <c:v>8.9680884676145336</c:v>
                </c:pt>
                <c:pt idx="94">
                  <c:v>20.535229067930491</c:v>
                </c:pt>
                <c:pt idx="95">
                  <c:v>27.029383886255925</c:v>
                </c:pt>
                <c:pt idx="96">
                  <c:v>19.891311216429699</c:v>
                </c:pt>
                <c:pt idx="97">
                  <c:v>10.636334913112163</c:v>
                </c:pt>
                <c:pt idx="98">
                  <c:v>4.9857819905213274</c:v>
                </c:pt>
                <c:pt idx="99">
                  <c:v>2.3266982622432861</c:v>
                </c:pt>
                <c:pt idx="100">
                  <c:v>1.114691943127962</c:v>
                </c:pt>
                <c:pt idx="101">
                  <c:v>0.54849921011058456</c:v>
                </c:pt>
                <c:pt idx="102">
                  <c:v>9.4786729857819912E-2</c:v>
                </c:pt>
                <c:pt idx="103">
                  <c:v>4.233807266982622E-2</c:v>
                </c:pt>
                <c:pt idx="104">
                  <c:v>0.87077409162717223</c:v>
                </c:pt>
                <c:pt idx="105">
                  <c:v>2.9030015797788309</c:v>
                </c:pt>
                <c:pt idx="106">
                  <c:v>8.9680884676145336</c:v>
                </c:pt>
                <c:pt idx="107">
                  <c:v>20.535229067930491</c:v>
                </c:pt>
                <c:pt idx="108">
                  <c:v>27.029383886255925</c:v>
                </c:pt>
                <c:pt idx="109">
                  <c:v>19.891311216429699</c:v>
                </c:pt>
                <c:pt idx="110">
                  <c:v>10.636334913112163</c:v>
                </c:pt>
                <c:pt idx="111">
                  <c:v>4.9857819905213274</c:v>
                </c:pt>
                <c:pt idx="112">
                  <c:v>2.3266982622432861</c:v>
                </c:pt>
                <c:pt idx="113">
                  <c:v>1.114691943127962</c:v>
                </c:pt>
                <c:pt idx="114">
                  <c:v>0.54849921011058456</c:v>
                </c:pt>
                <c:pt idx="115">
                  <c:v>9.4786729857819912E-2</c:v>
                </c:pt>
                <c:pt idx="116">
                  <c:v>4.233807266982622E-2</c:v>
                </c:pt>
                <c:pt idx="117">
                  <c:v>0.87077409162717223</c:v>
                </c:pt>
                <c:pt idx="118">
                  <c:v>2.9030015797788309</c:v>
                </c:pt>
                <c:pt idx="119">
                  <c:v>8.9680884676145336</c:v>
                </c:pt>
                <c:pt idx="120">
                  <c:v>20.535229067930491</c:v>
                </c:pt>
                <c:pt idx="121">
                  <c:v>27.029383886255925</c:v>
                </c:pt>
                <c:pt idx="122">
                  <c:v>19.891311216429699</c:v>
                </c:pt>
                <c:pt idx="123">
                  <c:v>10.636334913112163</c:v>
                </c:pt>
                <c:pt idx="124">
                  <c:v>4.9857819905213274</c:v>
                </c:pt>
                <c:pt idx="125">
                  <c:v>2.3266982622432861</c:v>
                </c:pt>
                <c:pt idx="126">
                  <c:v>1.114691943127962</c:v>
                </c:pt>
                <c:pt idx="127">
                  <c:v>0.54849921011058456</c:v>
                </c:pt>
                <c:pt idx="128">
                  <c:v>9.4786729857819912E-2</c:v>
                </c:pt>
                <c:pt idx="129">
                  <c:v>4.233807266982622E-2</c:v>
                </c:pt>
                <c:pt idx="130">
                  <c:v>0.87077409162717223</c:v>
                </c:pt>
                <c:pt idx="131">
                  <c:v>2.9030015797788309</c:v>
                </c:pt>
                <c:pt idx="132">
                  <c:v>8.9680884676145336</c:v>
                </c:pt>
                <c:pt idx="133">
                  <c:v>20.535229067930491</c:v>
                </c:pt>
                <c:pt idx="134">
                  <c:v>27.029383886255925</c:v>
                </c:pt>
                <c:pt idx="135">
                  <c:v>19.891311216429699</c:v>
                </c:pt>
                <c:pt idx="136">
                  <c:v>10.636334913112163</c:v>
                </c:pt>
                <c:pt idx="137">
                  <c:v>4.9857819905213274</c:v>
                </c:pt>
                <c:pt idx="138">
                  <c:v>2.3266982622432861</c:v>
                </c:pt>
                <c:pt idx="139">
                  <c:v>1.114691943127962</c:v>
                </c:pt>
                <c:pt idx="140">
                  <c:v>0.54849921011058456</c:v>
                </c:pt>
                <c:pt idx="141">
                  <c:v>9.4786729857819912E-2</c:v>
                </c:pt>
                <c:pt idx="142">
                  <c:v>4.233807266982622E-2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21-4F59-B90D-D1110D9E556C}"/>
            </c:ext>
          </c:extLst>
        </c:ser>
        <c:ser>
          <c:idx val="1"/>
          <c:order val="1"/>
          <c:tx>
            <c:v>farm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Sheet5!$I$4578:$I$4720</c:f>
              <c:numCache>
                <c:formatCode>General</c:formatCode>
                <c:ptCount val="143"/>
                <c:pt idx="2">
                  <c:v>5.7971014492753623</c:v>
                </c:pt>
                <c:pt idx="3">
                  <c:v>33.333333333333329</c:v>
                </c:pt>
                <c:pt idx="4">
                  <c:v>24.637681159420293</c:v>
                </c:pt>
                <c:pt idx="5">
                  <c:v>21.739130434782609</c:v>
                </c:pt>
                <c:pt idx="6">
                  <c:v>7.2463768115942031</c:v>
                </c:pt>
                <c:pt idx="7">
                  <c:v>4.3478260869565215</c:v>
                </c:pt>
                <c:pt idx="8">
                  <c:v>1.4492753623188406</c:v>
                </c:pt>
                <c:pt idx="10">
                  <c:v>1.4492753623188406</c:v>
                </c:pt>
                <c:pt idx="13">
                  <c:v>3.0303030303030303</c:v>
                </c:pt>
                <c:pt idx="14">
                  <c:v>1.5151515151515151</c:v>
                </c:pt>
                <c:pt idx="15">
                  <c:v>10.606060606060606</c:v>
                </c:pt>
                <c:pt idx="16">
                  <c:v>36.363636363636367</c:v>
                </c:pt>
                <c:pt idx="17">
                  <c:v>27.27272727272727</c:v>
                </c:pt>
                <c:pt idx="18">
                  <c:v>19.696969696969695</c:v>
                </c:pt>
                <c:pt idx="19">
                  <c:v>1.5151515151515151</c:v>
                </c:pt>
                <c:pt idx="27">
                  <c:v>4.3478260869565215</c:v>
                </c:pt>
                <c:pt idx="28">
                  <c:v>17.391304347826086</c:v>
                </c:pt>
                <c:pt idx="29">
                  <c:v>31.884057971014489</c:v>
                </c:pt>
                <c:pt idx="30">
                  <c:v>26.086956521739129</c:v>
                </c:pt>
                <c:pt idx="31">
                  <c:v>11.594202898550725</c:v>
                </c:pt>
                <c:pt idx="32">
                  <c:v>7.2463768115942031</c:v>
                </c:pt>
                <c:pt idx="33">
                  <c:v>1.4492753623188406</c:v>
                </c:pt>
                <c:pt idx="40">
                  <c:v>2.8985507246376812</c:v>
                </c:pt>
                <c:pt idx="41">
                  <c:v>8.695652173913043</c:v>
                </c:pt>
                <c:pt idx="42">
                  <c:v>36.231884057971016</c:v>
                </c:pt>
                <c:pt idx="43">
                  <c:v>33.333333333333329</c:v>
                </c:pt>
                <c:pt idx="44">
                  <c:v>13.043478260869565</c:v>
                </c:pt>
                <c:pt idx="45">
                  <c:v>2.8985507246376812</c:v>
                </c:pt>
                <c:pt idx="46">
                  <c:v>1.4492753623188406</c:v>
                </c:pt>
                <c:pt idx="47">
                  <c:v>1.4492753623188406</c:v>
                </c:pt>
                <c:pt idx="54">
                  <c:v>6.5789473684210522</c:v>
                </c:pt>
                <c:pt idx="55">
                  <c:v>28.947368421052634</c:v>
                </c:pt>
                <c:pt idx="56">
                  <c:v>36.84210526315789</c:v>
                </c:pt>
                <c:pt idx="57">
                  <c:v>17.105263157894736</c:v>
                </c:pt>
                <c:pt idx="58">
                  <c:v>7.8947368421052628</c:v>
                </c:pt>
                <c:pt idx="59">
                  <c:v>1.3157894736842104</c:v>
                </c:pt>
                <c:pt idx="60">
                  <c:v>1.3157894736842104</c:v>
                </c:pt>
                <c:pt idx="67">
                  <c:v>7.9545454545454541</c:v>
                </c:pt>
                <c:pt idx="68">
                  <c:v>35.227272727272727</c:v>
                </c:pt>
                <c:pt idx="69">
                  <c:v>36.363636363636367</c:v>
                </c:pt>
                <c:pt idx="70">
                  <c:v>15.909090909090908</c:v>
                </c:pt>
                <c:pt idx="71">
                  <c:v>1.1363636363636365</c:v>
                </c:pt>
                <c:pt idx="72">
                  <c:v>2.2727272727272729</c:v>
                </c:pt>
                <c:pt idx="73">
                  <c:v>1.1363636363636365</c:v>
                </c:pt>
                <c:pt idx="79">
                  <c:v>1.6666666666666667</c:v>
                </c:pt>
                <c:pt idx="80">
                  <c:v>6.666666666666667</c:v>
                </c:pt>
                <c:pt idx="81">
                  <c:v>25</c:v>
                </c:pt>
                <c:pt idx="82">
                  <c:v>30</c:v>
                </c:pt>
                <c:pt idx="83">
                  <c:v>26.666666666666668</c:v>
                </c:pt>
                <c:pt idx="84">
                  <c:v>6.666666666666667</c:v>
                </c:pt>
                <c:pt idx="85">
                  <c:v>1.6666666666666667</c:v>
                </c:pt>
                <c:pt idx="88">
                  <c:v>1.6666666666666667</c:v>
                </c:pt>
                <c:pt idx="92">
                  <c:v>5.7971014492753623</c:v>
                </c:pt>
                <c:pt idx="93">
                  <c:v>5.7971014492753623</c:v>
                </c:pt>
                <c:pt idx="94">
                  <c:v>20.289855072463769</c:v>
                </c:pt>
                <c:pt idx="95">
                  <c:v>27.536231884057973</c:v>
                </c:pt>
                <c:pt idx="96">
                  <c:v>30.434782608695656</c:v>
                </c:pt>
                <c:pt idx="97">
                  <c:v>7.2463768115942031</c:v>
                </c:pt>
                <c:pt idx="98">
                  <c:v>2.8985507246376812</c:v>
                </c:pt>
                <c:pt idx="104">
                  <c:v>1.4705882352941175</c:v>
                </c:pt>
                <c:pt idx="105">
                  <c:v>1.4705882352941175</c:v>
                </c:pt>
                <c:pt idx="106">
                  <c:v>19.117647058823529</c:v>
                </c:pt>
                <c:pt idx="107">
                  <c:v>27.941176470588236</c:v>
                </c:pt>
                <c:pt idx="108">
                  <c:v>30.882352941176471</c:v>
                </c:pt>
                <c:pt idx="109">
                  <c:v>14.705882352941178</c:v>
                </c:pt>
                <c:pt idx="110">
                  <c:v>1.4705882352941175</c:v>
                </c:pt>
                <c:pt idx="111">
                  <c:v>2.9411764705882351</c:v>
                </c:pt>
                <c:pt idx="119">
                  <c:v>17.647058823529413</c:v>
                </c:pt>
                <c:pt idx="120">
                  <c:v>24.705882352941178</c:v>
                </c:pt>
                <c:pt idx="121">
                  <c:v>27.058823529411764</c:v>
                </c:pt>
                <c:pt idx="122">
                  <c:v>16.470588235294116</c:v>
                </c:pt>
                <c:pt idx="123">
                  <c:v>10.588235294117647</c:v>
                </c:pt>
                <c:pt idx="124">
                  <c:v>2.3529411764705883</c:v>
                </c:pt>
                <c:pt idx="125">
                  <c:v>1.1764705882352942</c:v>
                </c:pt>
                <c:pt idx="131">
                  <c:v>2.5</c:v>
                </c:pt>
                <c:pt idx="133">
                  <c:v>20</c:v>
                </c:pt>
                <c:pt idx="134">
                  <c:v>42.5</c:v>
                </c:pt>
                <c:pt idx="135">
                  <c:v>27.500000000000004</c:v>
                </c:pt>
                <c:pt idx="136">
                  <c:v>2.5</c:v>
                </c:pt>
                <c:pt idx="137">
                  <c:v>2.5</c:v>
                </c:pt>
                <c:pt idx="138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21-4F59-B90D-D1110D9E5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371040"/>
        <c:axId val="135375744"/>
      </c:lineChart>
      <c:catAx>
        <c:axId val="13537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75744"/>
        <c:crosses val="autoZero"/>
        <c:auto val="1"/>
        <c:lblAlgn val="ctr"/>
        <c:lblOffset val="100"/>
        <c:noMultiLvlLbl val="0"/>
      </c:catAx>
      <c:valAx>
        <c:axId val="13537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7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submission rate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'fert-month-data'!$E$2:$E$19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</c:numCache>
            </c:numRef>
          </c:cat>
          <c:val>
            <c:numRef>
              <c:f>'fert-month-data'!$L$2:$L$19</c:f>
              <c:numCache>
                <c:formatCode>General</c:formatCode>
                <c:ptCount val="18"/>
                <c:pt idx="0">
                  <c:v>83.948339483394832</c:v>
                </c:pt>
                <c:pt idx="1">
                  <c:v>73.770491803278688</c:v>
                </c:pt>
                <c:pt idx="2">
                  <c:v>76.494845360824741</c:v>
                </c:pt>
                <c:pt idx="3">
                  <c:v>82.013201320132012</c:v>
                </c:pt>
                <c:pt idx="4">
                  <c:v>75.97141581062975</c:v>
                </c:pt>
                <c:pt idx="5">
                  <c:v>66.549295774647888</c:v>
                </c:pt>
                <c:pt idx="6">
                  <c:v>55.614406779661017</c:v>
                </c:pt>
                <c:pt idx="7">
                  <c:v>50.124688279301758</c:v>
                </c:pt>
                <c:pt idx="8">
                  <c:v>57.09037472446731</c:v>
                </c:pt>
                <c:pt idx="9">
                  <c:v>65.1673640167364</c:v>
                </c:pt>
                <c:pt idx="10">
                  <c:v>55.989485542621111</c:v>
                </c:pt>
                <c:pt idx="11">
                  <c:v>49.782971619365604</c:v>
                </c:pt>
                <c:pt idx="12">
                  <c:v>57.524752475247531</c:v>
                </c:pt>
                <c:pt idx="13">
                  <c:v>55.720192970365254</c:v>
                </c:pt>
                <c:pt idx="14">
                  <c:v>52.300029299736309</c:v>
                </c:pt>
                <c:pt idx="15">
                  <c:v>62.721238938053105</c:v>
                </c:pt>
                <c:pt idx="16">
                  <c:v>56.469212782540922</c:v>
                </c:pt>
                <c:pt idx="17">
                  <c:v>38.546845124282989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D3-49C8-988E-F82B197E7919}"/>
            </c:ext>
          </c:extLst>
        </c:ser>
        <c:ser>
          <c:idx val="1"/>
          <c:order val="1"/>
          <c:tx>
            <c:v>pregnancy rate</c:v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'fert-month-data'!$I$2:$I$19</c:f>
              <c:numCache>
                <c:formatCode>General</c:formatCode>
                <c:ptCount val="18"/>
                <c:pt idx="0">
                  <c:v>29.704797047970477</c:v>
                </c:pt>
                <c:pt idx="1">
                  <c:v>34.42622950819672</c:v>
                </c:pt>
                <c:pt idx="2">
                  <c:v>11.546391752577319</c:v>
                </c:pt>
                <c:pt idx="3">
                  <c:v>10.396039603960396</c:v>
                </c:pt>
                <c:pt idx="4">
                  <c:v>6.5654309959803481</c:v>
                </c:pt>
                <c:pt idx="5">
                  <c:v>12.323943661971832</c:v>
                </c:pt>
                <c:pt idx="6">
                  <c:v>10.381355932203389</c:v>
                </c:pt>
                <c:pt idx="7">
                  <c:v>11.221945137157107</c:v>
                </c:pt>
                <c:pt idx="8">
                  <c:v>10.029390154298309</c:v>
                </c:pt>
                <c:pt idx="9">
                  <c:v>9.5188284518828432</c:v>
                </c:pt>
                <c:pt idx="10">
                  <c:v>7.0972587307547883</c:v>
                </c:pt>
                <c:pt idx="11">
                  <c:v>9.1151919866444064</c:v>
                </c:pt>
                <c:pt idx="12">
                  <c:v>9.7029702970297027</c:v>
                </c:pt>
                <c:pt idx="13">
                  <c:v>3.6181943487250172</c:v>
                </c:pt>
                <c:pt idx="14">
                  <c:v>11.0753003222971</c:v>
                </c:pt>
                <c:pt idx="15">
                  <c:v>22.455752212389381</c:v>
                </c:pt>
                <c:pt idx="16">
                  <c:v>14.731098986749805</c:v>
                </c:pt>
                <c:pt idx="17">
                  <c:v>8.0305927342256229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D3-49C8-988E-F82B197E7919}"/>
            </c:ext>
          </c:extLst>
        </c:ser>
        <c:ser>
          <c:idx val="2"/>
          <c:order val="2"/>
          <c:tx>
            <c:v>conception rate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'fert-month-data'!$K$2:$K$19</c:f>
              <c:numCache>
                <c:formatCode>General</c:formatCode>
                <c:ptCount val="18"/>
                <c:pt idx="0">
                  <c:v>35.384615384615387</c:v>
                </c:pt>
                <c:pt idx="1">
                  <c:v>46.666666666666664</c:v>
                </c:pt>
                <c:pt idx="2">
                  <c:v>15.09433962264151</c:v>
                </c:pt>
                <c:pt idx="3">
                  <c:v>12.676056338028168</c:v>
                </c:pt>
                <c:pt idx="4">
                  <c:v>8.6419753086419746</c:v>
                </c:pt>
                <c:pt idx="5">
                  <c:v>18.518518518518519</c:v>
                </c:pt>
                <c:pt idx="6">
                  <c:v>18.666666666666668</c:v>
                </c:pt>
                <c:pt idx="7">
                  <c:v>22.388059701492537</c:v>
                </c:pt>
                <c:pt idx="8">
                  <c:v>17.567567567567568</c:v>
                </c:pt>
                <c:pt idx="9">
                  <c:v>14.606741573033707</c:v>
                </c:pt>
                <c:pt idx="10">
                  <c:v>12.676056338028168</c:v>
                </c:pt>
                <c:pt idx="11">
                  <c:v>18.30985915492958</c:v>
                </c:pt>
                <c:pt idx="12">
                  <c:v>16.867469879518072</c:v>
                </c:pt>
                <c:pt idx="13">
                  <c:v>6.4935064935064926</c:v>
                </c:pt>
                <c:pt idx="14">
                  <c:v>21.176470588235293</c:v>
                </c:pt>
                <c:pt idx="15">
                  <c:v>35.802469135802468</c:v>
                </c:pt>
                <c:pt idx="16">
                  <c:v>26.086956521739129</c:v>
                </c:pt>
                <c:pt idx="17">
                  <c:v>20.833333333333336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D3-49C8-988E-F82B197E7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048472"/>
        <c:axId val="136057880"/>
      </c:lineChart>
      <c:catAx>
        <c:axId val="136048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57880"/>
        <c:crosses val="autoZero"/>
        <c:auto val="1"/>
        <c:lblAlgn val="ctr"/>
        <c:lblOffset val="100"/>
        <c:noMultiLvlLbl val="0"/>
      </c:catAx>
      <c:valAx>
        <c:axId val="136057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4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Fat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1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'av-data'!$G$2:$G$12</c:f>
              <c:numCache>
                <c:formatCode>General</c:formatCode>
                <c:ptCount val="11"/>
                <c:pt idx="0">
                  <c:v>3.8268115942028986</c:v>
                </c:pt>
                <c:pt idx="1">
                  <c:v>3.4890909090909084</c:v>
                </c:pt>
                <c:pt idx="2">
                  <c:v>3.5191304347826087</c:v>
                </c:pt>
                <c:pt idx="3">
                  <c:v>3.5826086956521728</c:v>
                </c:pt>
                <c:pt idx="4">
                  <c:v>3.7609210526315802</c:v>
                </c:pt>
                <c:pt idx="5">
                  <c:v>3.6464772727272718</c:v>
                </c:pt>
                <c:pt idx="6">
                  <c:v>3.7843333333333335</c:v>
                </c:pt>
                <c:pt idx="7">
                  <c:v>3.7533333333333343</c:v>
                </c:pt>
                <c:pt idx="8">
                  <c:v>3.5136764705882348</c:v>
                </c:pt>
                <c:pt idx="9">
                  <c:v>3.6855294117647071</c:v>
                </c:pt>
                <c:pt idx="10">
                  <c:v>3.8435000000000001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68-40A0-8152-5AB4D7C2DF0B}"/>
            </c:ext>
          </c:extLst>
        </c:ser>
        <c:ser>
          <c:idx val="1"/>
          <c:order val="1"/>
          <c:tx>
            <c:v>2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'av-data'!$G$13:$G$23</c:f>
              <c:numCache>
                <c:formatCode>General</c:formatCode>
                <c:ptCount val="11"/>
                <c:pt idx="0">
                  <c:v>3.3978571428571431</c:v>
                </c:pt>
                <c:pt idx="1">
                  <c:v>3.2874647887323953</c:v>
                </c:pt>
                <c:pt idx="2">
                  <c:v>3.2631958762886613</c:v>
                </c:pt>
                <c:pt idx="3">
                  <c:v>3.3107692307692318</c:v>
                </c:pt>
                <c:pt idx="4">
                  <c:v>3.4170833333333328</c:v>
                </c:pt>
                <c:pt idx="5">
                  <c:v>3.3988636363636378</c:v>
                </c:pt>
                <c:pt idx="6">
                  <c:v>3.3077631578947364</c:v>
                </c:pt>
                <c:pt idx="7">
                  <c:v>3.5938961038961055</c:v>
                </c:pt>
                <c:pt idx="8">
                  <c:v>3.2993478260869575</c:v>
                </c:pt>
                <c:pt idx="9">
                  <c:v>3.5082926829268293</c:v>
                </c:pt>
                <c:pt idx="10">
                  <c:v>3.3895000000000004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68-40A0-8152-5AB4D7C2DF0B}"/>
            </c:ext>
          </c:extLst>
        </c:ser>
        <c:ser>
          <c:idx val="2"/>
          <c:order val="2"/>
          <c:tx>
            <c:v>3</c:v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'av-data'!$G$24:$G$34</c:f>
              <c:numCache>
                <c:formatCode>General</c:formatCode>
                <c:ptCount val="11"/>
                <c:pt idx="0">
                  <c:v>3.4370512820512831</c:v>
                </c:pt>
                <c:pt idx="1">
                  <c:v>3.27557894736842</c:v>
                </c:pt>
                <c:pt idx="2">
                  <c:v>3.472799999999999</c:v>
                </c:pt>
                <c:pt idx="3">
                  <c:v>3.4122222222222223</c:v>
                </c:pt>
                <c:pt idx="4">
                  <c:v>3.5648611111111128</c:v>
                </c:pt>
                <c:pt idx="5">
                  <c:v>3.4918181818181817</c:v>
                </c:pt>
                <c:pt idx="6">
                  <c:v>3.5521428571428575</c:v>
                </c:pt>
                <c:pt idx="7">
                  <c:v>3.6078688524590152</c:v>
                </c:pt>
                <c:pt idx="8">
                  <c:v>3.4027160493827169</c:v>
                </c:pt>
                <c:pt idx="9">
                  <c:v>3.4301265822784806</c:v>
                </c:pt>
                <c:pt idx="10">
                  <c:v>3.496393442622951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68-40A0-8152-5AB4D7C2DF0B}"/>
            </c:ext>
          </c:extLst>
        </c:ser>
        <c:ser>
          <c:idx val="3"/>
          <c:order val="3"/>
          <c:tx>
            <c:v>4</c:v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'av-data'!$G$35:$G$45</c:f>
              <c:numCache>
                <c:formatCode>General</c:formatCode>
                <c:ptCount val="11"/>
                <c:pt idx="0">
                  <c:v>3.7907967032967016</c:v>
                </c:pt>
                <c:pt idx="1">
                  <c:v>3.5711170212765908</c:v>
                </c:pt>
                <c:pt idx="2">
                  <c:v>3.594900849858357</c:v>
                </c:pt>
                <c:pt idx="3">
                  <c:v>3.7955968169761252</c:v>
                </c:pt>
                <c:pt idx="4">
                  <c:v>3.7749577464788731</c:v>
                </c:pt>
                <c:pt idx="5">
                  <c:v>3.7205128205128219</c:v>
                </c:pt>
                <c:pt idx="6">
                  <c:v>3.855831062670299</c:v>
                </c:pt>
                <c:pt idx="7">
                  <c:v>3.7548010610079618</c:v>
                </c:pt>
                <c:pt idx="8">
                  <c:v>3.7255526315789509</c:v>
                </c:pt>
                <c:pt idx="9">
                  <c:v>3.7638814016172502</c:v>
                </c:pt>
                <c:pt idx="10">
                  <c:v>3.7385537190082618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68-40A0-8152-5AB4D7C2D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372608"/>
        <c:axId val="135373784"/>
      </c:lineChart>
      <c:catAx>
        <c:axId val="135372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73784"/>
        <c:crosses val="autoZero"/>
        <c:auto val="1"/>
        <c:lblAlgn val="ctr"/>
        <c:lblOffset val="100"/>
        <c:noMultiLvlLbl val="0"/>
      </c:catAx>
      <c:valAx>
        <c:axId val="135373784"/>
        <c:scaling>
          <c:orientation val="minMax"/>
          <c:max val="4"/>
          <c:min val="3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37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363777021905676E-2"/>
          <c:y val="1.5115288337857843E-2"/>
          <c:w val="0.94436096442598616"/>
          <c:h val="0.85993390054398133"/>
        </c:manualLayout>
      </c:layout>
      <c:lineChart>
        <c:grouping val="standard"/>
        <c:varyColors val="0"/>
        <c:ser>
          <c:idx val="0"/>
          <c:order val="0"/>
          <c:tx>
            <c:v>Gesund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data!$I$2:$I$27</c:f>
              <c:numCache>
                <c:formatCode>General</c:formatCode>
                <c:ptCount val="26"/>
                <c:pt idx="0">
                  <c:v>62.152133580705005</c:v>
                </c:pt>
                <c:pt idx="1">
                  <c:v>59.055118110236215</c:v>
                </c:pt>
                <c:pt idx="2">
                  <c:v>63.026819923371647</c:v>
                </c:pt>
                <c:pt idx="3">
                  <c:v>61.315280464216634</c:v>
                </c:pt>
                <c:pt idx="4">
                  <c:v>62.068965517241381</c:v>
                </c:pt>
                <c:pt idx="5">
                  <c:v>58.695652173913047</c:v>
                </c:pt>
                <c:pt idx="6">
                  <c:v>58.148893360160969</c:v>
                </c:pt>
                <c:pt idx="7">
                  <c:v>62.4750499001996</c:v>
                </c:pt>
                <c:pt idx="8">
                  <c:v>67.962962962962962</c:v>
                </c:pt>
                <c:pt idx="9">
                  <c:v>64.954128440366972</c:v>
                </c:pt>
                <c:pt idx="10">
                  <c:v>63.187855787476281</c:v>
                </c:pt>
                <c:pt idx="11">
                  <c:v>56.149732620320862</c:v>
                </c:pt>
                <c:pt idx="12">
                  <c:v>61.513687600644118</c:v>
                </c:pt>
                <c:pt idx="13">
                  <c:v>60.258481421647815</c:v>
                </c:pt>
                <c:pt idx="14">
                  <c:v>58.319870759289174</c:v>
                </c:pt>
                <c:pt idx="15">
                  <c:v>53.658536585365859</c:v>
                </c:pt>
                <c:pt idx="16">
                  <c:v>58.620689655172406</c:v>
                </c:pt>
                <c:pt idx="17">
                  <c:v>63.704819277108435</c:v>
                </c:pt>
                <c:pt idx="18">
                  <c:v>61.145510835913306</c:v>
                </c:pt>
                <c:pt idx="19">
                  <c:v>61.550632911392398</c:v>
                </c:pt>
                <c:pt idx="20">
                  <c:v>60.744985673352438</c:v>
                </c:pt>
                <c:pt idx="21">
                  <c:v>62.906976744186046</c:v>
                </c:pt>
                <c:pt idx="22">
                  <c:v>58.59375</c:v>
                </c:pt>
                <c:pt idx="23">
                  <c:v>53.051058530510588</c:v>
                </c:pt>
                <c:pt idx="24">
                  <c:v>52.58278145695364</c:v>
                </c:pt>
                <c:pt idx="25">
                  <c:v>50.407608695652172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D8-41C2-9192-D724CE9F5B4B}"/>
            </c:ext>
          </c:extLst>
        </c:ser>
        <c:ser>
          <c:idx val="1"/>
          <c:order val="1"/>
          <c:tx>
            <c:v>Infiziert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data!$J$2:$J$27</c:f>
              <c:numCache>
                <c:formatCode>General</c:formatCode>
                <c:ptCount val="26"/>
                <c:pt idx="0">
                  <c:v>37.847866419294988</c:v>
                </c:pt>
                <c:pt idx="1">
                  <c:v>40.944881889763778</c:v>
                </c:pt>
                <c:pt idx="2">
                  <c:v>36.973180076628353</c:v>
                </c:pt>
                <c:pt idx="3">
                  <c:v>38.684719535783366</c:v>
                </c:pt>
                <c:pt idx="4">
                  <c:v>37.931034482758619</c:v>
                </c:pt>
                <c:pt idx="5">
                  <c:v>41.304347826086953</c:v>
                </c:pt>
                <c:pt idx="6">
                  <c:v>41.851106639839038</c:v>
                </c:pt>
                <c:pt idx="7">
                  <c:v>37.5249500998004</c:v>
                </c:pt>
                <c:pt idx="8">
                  <c:v>32.037037037037038</c:v>
                </c:pt>
                <c:pt idx="9">
                  <c:v>35.045871559633028</c:v>
                </c:pt>
                <c:pt idx="10">
                  <c:v>36.812144212523719</c:v>
                </c:pt>
                <c:pt idx="11">
                  <c:v>43.850267379679138</c:v>
                </c:pt>
                <c:pt idx="12">
                  <c:v>38.486312399355874</c:v>
                </c:pt>
                <c:pt idx="13">
                  <c:v>39.741518578352178</c:v>
                </c:pt>
                <c:pt idx="14">
                  <c:v>41.680129240710819</c:v>
                </c:pt>
                <c:pt idx="15">
                  <c:v>46.341463414634148</c:v>
                </c:pt>
                <c:pt idx="16">
                  <c:v>41.379310344827587</c:v>
                </c:pt>
                <c:pt idx="17">
                  <c:v>36.295180722891565</c:v>
                </c:pt>
                <c:pt idx="18">
                  <c:v>38.854489164086687</c:v>
                </c:pt>
                <c:pt idx="19">
                  <c:v>38.449367088607595</c:v>
                </c:pt>
                <c:pt idx="20">
                  <c:v>39.255014326647562</c:v>
                </c:pt>
                <c:pt idx="21">
                  <c:v>37.093023255813954</c:v>
                </c:pt>
                <c:pt idx="22">
                  <c:v>41.40625</c:v>
                </c:pt>
                <c:pt idx="23">
                  <c:v>46.948941469489412</c:v>
                </c:pt>
                <c:pt idx="24">
                  <c:v>47.41721854304636</c:v>
                </c:pt>
                <c:pt idx="25">
                  <c:v>49.592391304347828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D8-41C2-9192-D724CE9F5B4B}"/>
            </c:ext>
          </c:extLst>
        </c:ser>
        <c:ser>
          <c:idx val="2"/>
          <c:order val="2"/>
          <c:tx>
            <c:v>Heilungen</c:v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data!$K$2:$K$27</c:f>
              <c:numCache>
                <c:formatCode>General</c:formatCode>
                <c:ptCount val="26"/>
                <c:pt idx="0">
                  <c:v>19.109461966604822</c:v>
                </c:pt>
                <c:pt idx="1">
                  <c:v>17.716535433070867</c:v>
                </c:pt>
                <c:pt idx="2">
                  <c:v>22.796934865900383</c:v>
                </c:pt>
                <c:pt idx="3">
                  <c:v>23.017408123791103</c:v>
                </c:pt>
                <c:pt idx="4">
                  <c:v>25.095785440613028</c:v>
                </c:pt>
                <c:pt idx="5">
                  <c:v>23.913043478260871</c:v>
                </c:pt>
                <c:pt idx="6">
                  <c:v>22.132796780684107</c:v>
                </c:pt>
                <c:pt idx="7">
                  <c:v>21.956087824351297</c:v>
                </c:pt>
                <c:pt idx="8">
                  <c:v>23.518518518518519</c:v>
                </c:pt>
                <c:pt idx="9">
                  <c:v>22.385321100917434</c:v>
                </c:pt>
                <c:pt idx="10">
                  <c:v>21.44212523719165</c:v>
                </c:pt>
                <c:pt idx="11">
                  <c:v>17.468805704099822</c:v>
                </c:pt>
                <c:pt idx="12">
                  <c:v>20.933977455716587</c:v>
                </c:pt>
                <c:pt idx="13">
                  <c:v>18.578352180936992</c:v>
                </c:pt>
                <c:pt idx="14">
                  <c:v>18.578352180936992</c:v>
                </c:pt>
                <c:pt idx="15">
                  <c:v>14.308943089430896</c:v>
                </c:pt>
                <c:pt idx="16">
                  <c:v>19.21182266009852</c:v>
                </c:pt>
                <c:pt idx="17">
                  <c:v>16.867469879518072</c:v>
                </c:pt>
                <c:pt idx="18">
                  <c:v>16.718266253869967</c:v>
                </c:pt>
                <c:pt idx="19">
                  <c:v>18.037974683544302</c:v>
                </c:pt>
                <c:pt idx="20">
                  <c:v>17.765042979942695</c:v>
                </c:pt>
                <c:pt idx="21">
                  <c:v>20.116279069767444</c:v>
                </c:pt>
                <c:pt idx="22">
                  <c:v>12.890625</c:v>
                </c:pt>
                <c:pt idx="23">
                  <c:v>13.325031133250311</c:v>
                </c:pt>
                <c:pt idx="24">
                  <c:v>14.701986754966887</c:v>
                </c:pt>
                <c:pt idx="25">
                  <c:v>14.945652173913043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D8-41C2-9192-D724CE9F5B4B}"/>
            </c:ext>
          </c:extLst>
        </c:ser>
        <c:ser>
          <c:idx val="3"/>
          <c:order val="3"/>
          <c:tx>
            <c:v>Neuinfektionene</c:v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data!$L$2:$L$27</c:f>
              <c:numCache>
                <c:formatCode>General</c:formatCode>
                <c:ptCount val="26"/>
                <c:pt idx="0">
                  <c:v>12.059369202226346</c:v>
                </c:pt>
                <c:pt idx="1">
                  <c:v>11.811023622047244</c:v>
                </c:pt>
                <c:pt idx="2">
                  <c:v>13.984674329501914</c:v>
                </c:pt>
                <c:pt idx="3">
                  <c:v>11.411992263056092</c:v>
                </c:pt>
                <c:pt idx="4">
                  <c:v>15.134099616858238</c:v>
                </c:pt>
                <c:pt idx="5">
                  <c:v>16.600790513833992</c:v>
                </c:pt>
                <c:pt idx="6">
                  <c:v>14.88933601609658</c:v>
                </c:pt>
                <c:pt idx="7">
                  <c:v>13.17365269461078</c:v>
                </c:pt>
                <c:pt idx="8">
                  <c:v>10.74074074074074</c:v>
                </c:pt>
                <c:pt idx="9">
                  <c:v>12.844036697247708</c:v>
                </c:pt>
                <c:pt idx="10">
                  <c:v>13.662239089184061</c:v>
                </c:pt>
                <c:pt idx="11">
                  <c:v>17.468805704099822</c:v>
                </c:pt>
                <c:pt idx="12">
                  <c:v>19.484702093397747</c:v>
                </c:pt>
                <c:pt idx="13">
                  <c:v>18.093699515347332</c:v>
                </c:pt>
                <c:pt idx="14">
                  <c:v>20.032310177705977</c:v>
                </c:pt>
                <c:pt idx="15">
                  <c:v>23.577235772357724</c:v>
                </c:pt>
                <c:pt idx="16">
                  <c:v>22.33169129720854</c:v>
                </c:pt>
                <c:pt idx="17">
                  <c:v>17.46987951807229</c:v>
                </c:pt>
                <c:pt idx="18">
                  <c:v>20.588235294117645</c:v>
                </c:pt>
                <c:pt idx="19">
                  <c:v>20.411392405063292</c:v>
                </c:pt>
                <c:pt idx="20">
                  <c:v>19.340974212034386</c:v>
                </c:pt>
                <c:pt idx="21">
                  <c:v>21.976744186046513</c:v>
                </c:pt>
                <c:pt idx="22">
                  <c:v>23.697916666666664</c:v>
                </c:pt>
                <c:pt idx="23">
                  <c:v>30.386052303860524</c:v>
                </c:pt>
                <c:pt idx="24">
                  <c:v>27.019867549668874</c:v>
                </c:pt>
                <c:pt idx="25">
                  <c:v>31.25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D8-41C2-9192-D724CE9F5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283216"/>
        <c:axId val="396282560"/>
      </c:lineChart>
      <c:catAx>
        <c:axId val="39628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82560"/>
        <c:crosses val="autoZero"/>
        <c:auto val="1"/>
        <c:lblAlgn val="ctr"/>
        <c:lblOffset val="100"/>
        <c:noMultiLvlLbl val="0"/>
      </c:catAx>
      <c:valAx>
        <c:axId val="39628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8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392416640044099E-2"/>
          <c:y val="3.7131105055316908E-2"/>
          <c:w val="0.94436096442598616"/>
          <c:h val="0.85993390054398133"/>
        </c:manualLayout>
      </c:layout>
      <c:lineChart>
        <c:grouping val="standard"/>
        <c:varyColors val="0"/>
        <c:ser>
          <c:idx val="0"/>
          <c:order val="0"/>
          <c:tx>
            <c:v>Gesund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data!$I$28:$I$55</c:f>
              <c:numCache>
                <c:formatCode>General</c:formatCode>
                <c:ptCount val="28"/>
                <c:pt idx="0">
                  <c:v>85.75063613231552</c:v>
                </c:pt>
                <c:pt idx="1">
                  <c:v>84.16763678696158</c:v>
                </c:pt>
                <c:pt idx="2">
                  <c:v>86.295005807200937</c:v>
                </c:pt>
                <c:pt idx="3">
                  <c:v>62.962962962962962</c:v>
                </c:pt>
                <c:pt idx="4">
                  <c:v>83.458646616541358</c:v>
                </c:pt>
                <c:pt idx="5">
                  <c:v>84.978070175438589</c:v>
                </c:pt>
                <c:pt idx="6">
                  <c:v>81.958762886597938</c:v>
                </c:pt>
                <c:pt idx="7">
                  <c:v>81.53380423814329</c:v>
                </c:pt>
                <c:pt idx="8">
                  <c:v>78.280542986425345</c:v>
                </c:pt>
                <c:pt idx="9">
                  <c:v>80.392156862745097</c:v>
                </c:pt>
                <c:pt idx="10">
                  <c:v>80.752780153977753</c:v>
                </c:pt>
                <c:pt idx="11">
                  <c:v>50.819672131147541</c:v>
                </c:pt>
                <c:pt idx="12">
                  <c:v>79.489225857940937</c:v>
                </c:pt>
                <c:pt idx="13">
                  <c:v>79.550922213311949</c:v>
                </c:pt>
                <c:pt idx="14">
                  <c:v>79.335793357933582</c:v>
                </c:pt>
                <c:pt idx="15">
                  <c:v>76.639035418236617</c:v>
                </c:pt>
                <c:pt idx="16">
                  <c:v>80.619539316918193</c:v>
                </c:pt>
                <c:pt idx="17">
                  <c:v>85.840707964601776</c:v>
                </c:pt>
                <c:pt idx="18">
                  <c:v>80.625</c:v>
                </c:pt>
                <c:pt idx="19">
                  <c:v>82.246661429693631</c:v>
                </c:pt>
                <c:pt idx="20">
                  <c:v>81.033262561924985</c:v>
                </c:pt>
                <c:pt idx="21">
                  <c:v>82.928679817905916</c:v>
                </c:pt>
                <c:pt idx="22">
                  <c:v>80.013504388926407</c:v>
                </c:pt>
                <c:pt idx="23">
                  <c:v>80.390683696468827</c:v>
                </c:pt>
                <c:pt idx="24">
                  <c:v>63.218390804597703</c:v>
                </c:pt>
                <c:pt idx="25">
                  <c:v>81.998530492285084</c:v>
                </c:pt>
                <c:pt idx="26">
                  <c:v>78.986486486486484</c:v>
                </c:pt>
                <c:pt idx="27">
                  <c:v>79.975579975579976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20-4142-AABE-D552B8271631}"/>
            </c:ext>
          </c:extLst>
        </c:ser>
        <c:ser>
          <c:idx val="1"/>
          <c:order val="1"/>
          <c:tx>
            <c:v>Infiziert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data!$J$28:$J$55</c:f>
              <c:numCache>
                <c:formatCode>General</c:formatCode>
                <c:ptCount val="28"/>
                <c:pt idx="0">
                  <c:v>14.249363867684478</c:v>
                </c:pt>
                <c:pt idx="1">
                  <c:v>15.832363213038416</c:v>
                </c:pt>
                <c:pt idx="2">
                  <c:v>13.704994192799072</c:v>
                </c:pt>
                <c:pt idx="3">
                  <c:v>37.037037037037038</c:v>
                </c:pt>
                <c:pt idx="4">
                  <c:v>16.541353383458645</c:v>
                </c:pt>
                <c:pt idx="5">
                  <c:v>15.021929824561402</c:v>
                </c:pt>
                <c:pt idx="6">
                  <c:v>18.041237113402062</c:v>
                </c:pt>
                <c:pt idx="7">
                  <c:v>18.46619576185671</c:v>
                </c:pt>
                <c:pt idx="8">
                  <c:v>21.719457013574662</c:v>
                </c:pt>
                <c:pt idx="9">
                  <c:v>19.607843137254903</c:v>
                </c:pt>
                <c:pt idx="10">
                  <c:v>19.24721984602224</c:v>
                </c:pt>
                <c:pt idx="11">
                  <c:v>49.180327868852459</c:v>
                </c:pt>
                <c:pt idx="12">
                  <c:v>20.510774142059056</c:v>
                </c:pt>
                <c:pt idx="13">
                  <c:v>20.449077786688051</c:v>
                </c:pt>
                <c:pt idx="14">
                  <c:v>20.664206642066421</c:v>
                </c:pt>
                <c:pt idx="15">
                  <c:v>23.360964581763376</c:v>
                </c:pt>
                <c:pt idx="16">
                  <c:v>19.380460683081811</c:v>
                </c:pt>
                <c:pt idx="17">
                  <c:v>14.159292035398231</c:v>
                </c:pt>
                <c:pt idx="18">
                  <c:v>19.375</c:v>
                </c:pt>
                <c:pt idx="19">
                  <c:v>17.753338570306362</c:v>
                </c:pt>
                <c:pt idx="20">
                  <c:v>18.966737438075018</c:v>
                </c:pt>
                <c:pt idx="21">
                  <c:v>17.071320182094084</c:v>
                </c:pt>
                <c:pt idx="22">
                  <c:v>19.9864956110736</c:v>
                </c:pt>
                <c:pt idx="23">
                  <c:v>19.60931630353118</c:v>
                </c:pt>
                <c:pt idx="24">
                  <c:v>36.781609195402297</c:v>
                </c:pt>
                <c:pt idx="25">
                  <c:v>18.001469507714916</c:v>
                </c:pt>
                <c:pt idx="26">
                  <c:v>21.013513513513512</c:v>
                </c:pt>
                <c:pt idx="27">
                  <c:v>20.024420024420024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20-4142-AABE-D552B8271631}"/>
            </c:ext>
          </c:extLst>
        </c:ser>
        <c:ser>
          <c:idx val="2"/>
          <c:order val="2"/>
          <c:tx>
            <c:v>Heilungen</c:v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data!$K$28:$K$55</c:f>
              <c:numCache>
                <c:formatCode>General</c:formatCode>
                <c:ptCount val="28"/>
                <c:pt idx="0">
                  <c:v>13.486005089058525</c:v>
                </c:pt>
                <c:pt idx="1">
                  <c:v>11.40861466821886</c:v>
                </c:pt>
                <c:pt idx="2">
                  <c:v>13.124274099883856</c:v>
                </c:pt>
                <c:pt idx="3">
                  <c:v>25.925925925925924</c:v>
                </c:pt>
                <c:pt idx="4">
                  <c:v>14.930182599355533</c:v>
                </c:pt>
                <c:pt idx="5">
                  <c:v>13.048245614035087</c:v>
                </c:pt>
                <c:pt idx="6">
                  <c:v>13.298969072164949</c:v>
                </c:pt>
                <c:pt idx="7">
                  <c:v>12.4117053481332</c:v>
                </c:pt>
                <c:pt idx="8">
                  <c:v>10.678733031674208</c:v>
                </c:pt>
                <c:pt idx="9">
                  <c:v>11.675579322638146</c:v>
                </c:pt>
                <c:pt idx="10">
                  <c:v>11.120615911035072</c:v>
                </c:pt>
                <c:pt idx="11">
                  <c:v>18.032786885245901</c:v>
                </c:pt>
                <c:pt idx="12">
                  <c:v>11.49241819632881</c:v>
                </c:pt>
                <c:pt idx="13">
                  <c:v>9.8636728147554127</c:v>
                </c:pt>
                <c:pt idx="14">
                  <c:v>11.07011070110701</c:v>
                </c:pt>
                <c:pt idx="15">
                  <c:v>10.022607385079125</c:v>
                </c:pt>
                <c:pt idx="16">
                  <c:v>11.596505162827642</c:v>
                </c:pt>
                <c:pt idx="17">
                  <c:v>11.799410029498524</c:v>
                </c:pt>
                <c:pt idx="18">
                  <c:v>14.583333333333334</c:v>
                </c:pt>
                <c:pt idx="19">
                  <c:v>11.468970934799685</c:v>
                </c:pt>
                <c:pt idx="20">
                  <c:v>12.668082094833688</c:v>
                </c:pt>
                <c:pt idx="21">
                  <c:v>11.608497723823975</c:v>
                </c:pt>
                <c:pt idx="22">
                  <c:v>13.909520594193111</c:v>
                </c:pt>
                <c:pt idx="23">
                  <c:v>12.47182569496619</c:v>
                </c:pt>
                <c:pt idx="24">
                  <c:v>18.96551724137931</c:v>
                </c:pt>
                <c:pt idx="25">
                  <c:v>13.299044819985307</c:v>
                </c:pt>
                <c:pt idx="26">
                  <c:v>13.581081081081081</c:v>
                </c:pt>
                <c:pt idx="27">
                  <c:v>11.294261294261295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20-4142-AABE-D552B8271631}"/>
            </c:ext>
          </c:extLst>
        </c:ser>
        <c:ser>
          <c:idx val="3"/>
          <c:order val="3"/>
          <c:tx>
            <c:v>Neuinfektionene</c:v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data!$L$28:$L$55</c:f>
              <c:numCache>
                <c:formatCode>General</c:formatCode>
                <c:ptCount val="28"/>
                <c:pt idx="0">
                  <c:v>11.450381679389313</c:v>
                </c:pt>
                <c:pt idx="1">
                  <c:v>12.107101280558789</c:v>
                </c:pt>
                <c:pt idx="2">
                  <c:v>10.569105691056912</c:v>
                </c:pt>
                <c:pt idx="3">
                  <c:v>18.518518518518519</c:v>
                </c:pt>
                <c:pt idx="4">
                  <c:v>10.741138560687432</c:v>
                </c:pt>
                <c:pt idx="5">
                  <c:v>11.732456140350877</c:v>
                </c:pt>
                <c:pt idx="6">
                  <c:v>13.092783505154641</c:v>
                </c:pt>
                <c:pt idx="7">
                  <c:v>13.420787083753785</c:v>
                </c:pt>
                <c:pt idx="8">
                  <c:v>16.108597285067873</c:v>
                </c:pt>
                <c:pt idx="9">
                  <c:v>14.884135472370765</c:v>
                </c:pt>
                <c:pt idx="10">
                  <c:v>13.943541488451668</c:v>
                </c:pt>
                <c:pt idx="11">
                  <c:v>29.508196721311474</c:v>
                </c:pt>
                <c:pt idx="12">
                  <c:v>15.003990422984836</c:v>
                </c:pt>
                <c:pt idx="13">
                  <c:v>15.316760224538895</c:v>
                </c:pt>
                <c:pt idx="14">
                  <c:v>13.948339483394834</c:v>
                </c:pt>
                <c:pt idx="15">
                  <c:v>16.201959306706858</c:v>
                </c:pt>
                <c:pt idx="16">
                  <c:v>13.97934868943606</c:v>
                </c:pt>
                <c:pt idx="17">
                  <c:v>10.176991150442479</c:v>
                </c:pt>
                <c:pt idx="18">
                  <c:v>12.638888888888889</c:v>
                </c:pt>
                <c:pt idx="19">
                  <c:v>12.882953652788686</c:v>
                </c:pt>
                <c:pt idx="20">
                  <c:v>13.092710544939845</c:v>
                </c:pt>
                <c:pt idx="21">
                  <c:v>12.51896813353566</c:v>
                </c:pt>
                <c:pt idx="22">
                  <c:v>13.099257258609049</c:v>
                </c:pt>
                <c:pt idx="23">
                  <c:v>14.199849737039818</c:v>
                </c:pt>
                <c:pt idx="24">
                  <c:v>15.517241379310345</c:v>
                </c:pt>
                <c:pt idx="25">
                  <c:v>13.005143277002205</c:v>
                </c:pt>
                <c:pt idx="26">
                  <c:v>15.337837837837837</c:v>
                </c:pt>
                <c:pt idx="27">
                  <c:v>15.628815628815628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20-4142-AABE-D552B8271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283216"/>
        <c:axId val="396282560"/>
      </c:lineChart>
      <c:catAx>
        <c:axId val="39628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82560"/>
        <c:crosses val="autoZero"/>
        <c:auto val="1"/>
        <c:lblAlgn val="ctr"/>
        <c:lblOffset val="100"/>
        <c:noMultiLvlLbl val="0"/>
      </c:catAx>
      <c:valAx>
        <c:axId val="39628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8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181597228747362E-2"/>
          <c:y val="3.1627150875952137E-2"/>
          <c:w val="0.94436096442598616"/>
          <c:h val="0.85993390054398133"/>
        </c:manualLayout>
      </c:layout>
      <c:lineChart>
        <c:grouping val="standard"/>
        <c:varyColors val="0"/>
        <c:ser>
          <c:idx val="0"/>
          <c:order val="0"/>
          <c:tx>
            <c:v>Gesund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data!$U$2:$U$27</c:f>
              <c:numCache>
                <c:formatCode>General</c:formatCode>
                <c:ptCount val="26"/>
                <c:pt idx="0">
                  <c:v>47.058823529411761</c:v>
                </c:pt>
                <c:pt idx="1">
                  <c:v>45.714285714285715</c:v>
                </c:pt>
                <c:pt idx="2">
                  <c:v>51.219512195121951</c:v>
                </c:pt>
                <c:pt idx="3">
                  <c:v>53.571428571428569</c:v>
                </c:pt>
                <c:pt idx="4">
                  <c:v>81.578947368421055</c:v>
                </c:pt>
                <c:pt idx="5">
                  <c:v>48.275862068965516</c:v>
                </c:pt>
                <c:pt idx="6">
                  <c:v>69.444444444444443</c:v>
                </c:pt>
                <c:pt idx="7">
                  <c:v>73.68421052631578</c:v>
                </c:pt>
                <c:pt idx="8">
                  <c:v>79.069767441860463</c:v>
                </c:pt>
                <c:pt idx="9">
                  <c:v>68.627450980392155</c:v>
                </c:pt>
                <c:pt idx="10">
                  <c:v>62.5</c:v>
                </c:pt>
                <c:pt idx="12">
                  <c:v>51.111111111111107</c:v>
                </c:pt>
                <c:pt idx="13">
                  <c:v>34.615384615384613</c:v>
                </c:pt>
                <c:pt idx="14">
                  <c:v>51.515151515151516</c:v>
                </c:pt>
                <c:pt idx="15">
                  <c:v>57.142857142857139</c:v>
                </c:pt>
                <c:pt idx="16">
                  <c:v>54.639175257731956</c:v>
                </c:pt>
                <c:pt idx="17">
                  <c:v>55.26315789473685</c:v>
                </c:pt>
                <c:pt idx="18">
                  <c:v>72.58064516129032</c:v>
                </c:pt>
                <c:pt idx="19">
                  <c:v>71.15384615384616</c:v>
                </c:pt>
                <c:pt idx="20">
                  <c:v>67.741935483870961</c:v>
                </c:pt>
                <c:pt idx="21">
                  <c:v>59.322033898305079</c:v>
                </c:pt>
                <c:pt idx="22">
                  <c:v>53.968253968253968</c:v>
                </c:pt>
                <c:pt idx="23">
                  <c:v>52.173913043478258</c:v>
                </c:pt>
                <c:pt idx="24">
                  <c:v>53.488372093023251</c:v>
                </c:pt>
                <c:pt idx="25">
                  <c:v>71.698113207547166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57-4733-B6E5-26C09CBFF7AD}"/>
            </c:ext>
          </c:extLst>
        </c:ser>
        <c:ser>
          <c:idx val="1"/>
          <c:order val="1"/>
          <c:tx>
            <c:v>Infiziert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data!$S$2:$S$27</c:f>
              <c:numCache>
                <c:formatCode>General</c:formatCode>
                <c:ptCount val="26"/>
                <c:pt idx="0">
                  <c:v>52.941176470588239</c:v>
                </c:pt>
                <c:pt idx="1">
                  <c:v>54.285714285714285</c:v>
                </c:pt>
                <c:pt idx="2">
                  <c:v>48.780487804878049</c:v>
                </c:pt>
                <c:pt idx="3">
                  <c:v>46.428571428571431</c:v>
                </c:pt>
                <c:pt idx="4">
                  <c:v>18.421052631578945</c:v>
                </c:pt>
                <c:pt idx="5">
                  <c:v>51.724137931034484</c:v>
                </c:pt>
                <c:pt idx="6">
                  <c:v>30.555555555555557</c:v>
                </c:pt>
                <c:pt idx="7">
                  <c:v>26.315789473684209</c:v>
                </c:pt>
                <c:pt idx="8">
                  <c:v>20.930232558139537</c:v>
                </c:pt>
                <c:pt idx="9">
                  <c:v>31.372549019607842</c:v>
                </c:pt>
                <c:pt idx="10">
                  <c:v>37.5</c:v>
                </c:pt>
                <c:pt idx="12">
                  <c:v>48.888888888888886</c:v>
                </c:pt>
                <c:pt idx="13">
                  <c:v>65.384615384615387</c:v>
                </c:pt>
                <c:pt idx="14">
                  <c:v>48.484848484848484</c:v>
                </c:pt>
                <c:pt idx="15">
                  <c:v>42.857142857142854</c:v>
                </c:pt>
                <c:pt idx="16">
                  <c:v>45.360824742268044</c:v>
                </c:pt>
                <c:pt idx="17">
                  <c:v>44.736842105263158</c:v>
                </c:pt>
                <c:pt idx="18">
                  <c:v>27.419354838709676</c:v>
                </c:pt>
                <c:pt idx="19">
                  <c:v>28.846153846153843</c:v>
                </c:pt>
                <c:pt idx="20">
                  <c:v>32.258064516129032</c:v>
                </c:pt>
                <c:pt idx="21">
                  <c:v>40.677966101694921</c:v>
                </c:pt>
                <c:pt idx="22">
                  <c:v>46.031746031746032</c:v>
                </c:pt>
                <c:pt idx="23">
                  <c:v>47.826086956521742</c:v>
                </c:pt>
                <c:pt idx="24">
                  <c:v>46.511627906976742</c:v>
                </c:pt>
                <c:pt idx="25">
                  <c:v>28.30188679245283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57-4733-B6E5-26C09CBFF7AD}"/>
            </c:ext>
          </c:extLst>
        </c:ser>
        <c:ser>
          <c:idx val="2"/>
          <c:order val="2"/>
          <c:tx>
            <c:v>Heilungen</c:v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data!$T$2:$T$27</c:f>
              <c:numCache>
                <c:formatCode>General</c:formatCode>
                <c:ptCount val="26"/>
                <c:pt idx="0">
                  <c:v>15.686274509803921</c:v>
                </c:pt>
                <c:pt idx="1">
                  <c:v>14.285714285714285</c:v>
                </c:pt>
                <c:pt idx="2">
                  <c:v>17.073170731707318</c:v>
                </c:pt>
                <c:pt idx="3">
                  <c:v>21.428571428571427</c:v>
                </c:pt>
                <c:pt idx="4">
                  <c:v>39.473684210526315</c:v>
                </c:pt>
                <c:pt idx="5">
                  <c:v>20.689655172413794</c:v>
                </c:pt>
                <c:pt idx="6">
                  <c:v>16.666666666666664</c:v>
                </c:pt>
                <c:pt idx="7">
                  <c:v>21.052631578947366</c:v>
                </c:pt>
                <c:pt idx="8">
                  <c:v>20.930232558139537</c:v>
                </c:pt>
                <c:pt idx="9">
                  <c:v>29.411764705882355</c:v>
                </c:pt>
                <c:pt idx="10">
                  <c:v>32.5</c:v>
                </c:pt>
                <c:pt idx="12">
                  <c:v>11.111111111111111</c:v>
                </c:pt>
                <c:pt idx="13">
                  <c:v>11.538461538461538</c:v>
                </c:pt>
                <c:pt idx="14">
                  <c:v>12.121212121212121</c:v>
                </c:pt>
                <c:pt idx="15">
                  <c:v>11.428571428571429</c:v>
                </c:pt>
                <c:pt idx="16">
                  <c:v>10.309278350515463</c:v>
                </c:pt>
                <c:pt idx="17">
                  <c:v>18.421052631578945</c:v>
                </c:pt>
                <c:pt idx="18">
                  <c:v>19.35483870967742</c:v>
                </c:pt>
                <c:pt idx="19">
                  <c:v>13.461538461538462</c:v>
                </c:pt>
                <c:pt idx="20">
                  <c:v>19.35483870967742</c:v>
                </c:pt>
                <c:pt idx="21">
                  <c:v>20.33898305084746</c:v>
                </c:pt>
                <c:pt idx="22">
                  <c:v>20.634920634920633</c:v>
                </c:pt>
                <c:pt idx="23">
                  <c:v>14.492753623188406</c:v>
                </c:pt>
                <c:pt idx="24">
                  <c:v>13.953488372093023</c:v>
                </c:pt>
                <c:pt idx="25">
                  <c:v>24.528301886792452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57-4733-B6E5-26C09CBFF7AD}"/>
            </c:ext>
          </c:extLst>
        </c:ser>
        <c:ser>
          <c:idx val="3"/>
          <c:order val="3"/>
          <c:tx>
            <c:v>Neuinfektionen</c:v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data!$R$2:$R$27</c:f>
              <c:numCache>
                <c:formatCode>General</c:formatCode>
                <c:ptCount val="26"/>
                <c:pt idx="0">
                  <c:v>25.490196078431371</c:v>
                </c:pt>
                <c:pt idx="1">
                  <c:v>17.142857142857142</c:v>
                </c:pt>
                <c:pt idx="2">
                  <c:v>24.390243902439025</c:v>
                </c:pt>
                <c:pt idx="3">
                  <c:v>28.571428571428569</c:v>
                </c:pt>
                <c:pt idx="4">
                  <c:v>5.2631578947368416</c:v>
                </c:pt>
                <c:pt idx="5">
                  <c:v>24.137931034482758</c:v>
                </c:pt>
                <c:pt idx="6">
                  <c:v>22.222222222222221</c:v>
                </c:pt>
                <c:pt idx="7">
                  <c:v>15.789473684210526</c:v>
                </c:pt>
                <c:pt idx="8">
                  <c:v>9.3023255813953494</c:v>
                </c:pt>
                <c:pt idx="9">
                  <c:v>15.686274509803921</c:v>
                </c:pt>
                <c:pt idx="10">
                  <c:v>10</c:v>
                </c:pt>
                <c:pt idx="12">
                  <c:v>26.666666666666668</c:v>
                </c:pt>
                <c:pt idx="13">
                  <c:v>38.461538461538467</c:v>
                </c:pt>
                <c:pt idx="14">
                  <c:v>18.181818181818183</c:v>
                </c:pt>
                <c:pt idx="15">
                  <c:v>28.571428571428569</c:v>
                </c:pt>
                <c:pt idx="16">
                  <c:v>27.835051546391753</c:v>
                </c:pt>
                <c:pt idx="17">
                  <c:v>21.052631578947366</c:v>
                </c:pt>
                <c:pt idx="18">
                  <c:v>19.35483870967742</c:v>
                </c:pt>
                <c:pt idx="19">
                  <c:v>19.230769230769234</c:v>
                </c:pt>
                <c:pt idx="20">
                  <c:v>25.806451612903224</c:v>
                </c:pt>
                <c:pt idx="21">
                  <c:v>23.728813559322035</c:v>
                </c:pt>
                <c:pt idx="22">
                  <c:v>23.809523809523807</c:v>
                </c:pt>
                <c:pt idx="23">
                  <c:v>27.536231884057973</c:v>
                </c:pt>
                <c:pt idx="24">
                  <c:v>32.558139534883722</c:v>
                </c:pt>
                <c:pt idx="25">
                  <c:v>18.867924528301888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C57-4733-B6E5-26C09CBFF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283216"/>
        <c:axId val="396282560"/>
      </c:lineChart>
      <c:catAx>
        <c:axId val="39628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82560"/>
        <c:crosses val="autoZero"/>
        <c:auto val="1"/>
        <c:lblAlgn val="ctr"/>
        <c:lblOffset val="100"/>
        <c:noMultiLvlLbl val="0"/>
      </c:catAx>
      <c:valAx>
        <c:axId val="39628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8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392416640044099E-2"/>
          <c:y val="3.7131105055316908E-2"/>
          <c:w val="0.94436096442598616"/>
          <c:h val="0.85993390054398133"/>
        </c:manualLayout>
      </c:layout>
      <c:lineChart>
        <c:grouping val="standard"/>
        <c:varyColors val="0"/>
        <c:ser>
          <c:idx val="0"/>
          <c:order val="0"/>
          <c:tx>
            <c:v>Gesund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data!$I$28:$I$55</c:f>
              <c:numCache>
                <c:formatCode>General</c:formatCode>
                <c:ptCount val="28"/>
                <c:pt idx="0">
                  <c:v>85.75063613231552</c:v>
                </c:pt>
                <c:pt idx="1">
                  <c:v>84.16763678696158</c:v>
                </c:pt>
                <c:pt idx="2">
                  <c:v>86.295005807200937</c:v>
                </c:pt>
                <c:pt idx="3">
                  <c:v>62.962962962962962</c:v>
                </c:pt>
                <c:pt idx="4">
                  <c:v>83.458646616541358</c:v>
                </c:pt>
                <c:pt idx="5">
                  <c:v>84.978070175438589</c:v>
                </c:pt>
                <c:pt idx="6">
                  <c:v>81.958762886597938</c:v>
                </c:pt>
                <c:pt idx="7">
                  <c:v>81.53380423814329</c:v>
                </c:pt>
                <c:pt idx="8">
                  <c:v>78.280542986425345</c:v>
                </c:pt>
                <c:pt idx="9">
                  <c:v>80.392156862745097</c:v>
                </c:pt>
                <c:pt idx="10">
                  <c:v>80.752780153977753</c:v>
                </c:pt>
                <c:pt idx="11">
                  <c:v>50.819672131147541</c:v>
                </c:pt>
                <c:pt idx="12">
                  <c:v>79.489225857940937</c:v>
                </c:pt>
                <c:pt idx="13">
                  <c:v>79.550922213311949</c:v>
                </c:pt>
                <c:pt idx="14">
                  <c:v>79.335793357933582</c:v>
                </c:pt>
                <c:pt idx="15">
                  <c:v>76.639035418236617</c:v>
                </c:pt>
                <c:pt idx="16">
                  <c:v>80.619539316918193</c:v>
                </c:pt>
                <c:pt idx="17">
                  <c:v>85.840707964601776</c:v>
                </c:pt>
                <c:pt idx="18">
                  <c:v>80.625</c:v>
                </c:pt>
                <c:pt idx="19">
                  <c:v>82.246661429693631</c:v>
                </c:pt>
                <c:pt idx="20">
                  <c:v>81.033262561924985</c:v>
                </c:pt>
                <c:pt idx="21">
                  <c:v>82.928679817905916</c:v>
                </c:pt>
                <c:pt idx="22">
                  <c:v>80.013504388926407</c:v>
                </c:pt>
                <c:pt idx="23">
                  <c:v>80.390683696468827</c:v>
                </c:pt>
                <c:pt idx="24">
                  <c:v>63.218390804597703</c:v>
                </c:pt>
                <c:pt idx="25">
                  <c:v>81.998530492285084</c:v>
                </c:pt>
                <c:pt idx="26">
                  <c:v>78.986486486486484</c:v>
                </c:pt>
                <c:pt idx="27">
                  <c:v>79.975579975579976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20-4142-AABE-D552B8271631}"/>
            </c:ext>
          </c:extLst>
        </c:ser>
        <c:ser>
          <c:idx val="1"/>
          <c:order val="1"/>
          <c:tx>
            <c:v>Infiziert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data!$J$28:$J$55</c:f>
              <c:numCache>
                <c:formatCode>General</c:formatCode>
                <c:ptCount val="28"/>
                <c:pt idx="0">
                  <c:v>14.249363867684478</c:v>
                </c:pt>
                <c:pt idx="1">
                  <c:v>15.832363213038416</c:v>
                </c:pt>
                <c:pt idx="2">
                  <c:v>13.704994192799072</c:v>
                </c:pt>
                <c:pt idx="3">
                  <c:v>37.037037037037038</c:v>
                </c:pt>
                <c:pt idx="4">
                  <c:v>16.541353383458645</c:v>
                </c:pt>
                <c:pt idx="5">
                  <c:v>15.021929824561402</c:v>
                </c:pt>
                <c:pt idx="6">
                  <c:v>18.041237113402062</c:v>
                </c:pt>
                <c:pt idx="7">
                  <c:v>18.46619576185671</c:v>
                </c:pt>
                <c:pt idx="8">
                  <c:v>21.719457013574662</c:v>
                </c:pt>
                <c:pt idx="9">
                  <c:v>19.607843137254903</c:v>
                </c:pt>
                <c:pt idx="10">
                  <c:v>19.24721984602224</c:v>
                </c:pt>
                <c:pt idx="11">
                  <c:v>49.180327868852459</c:v>
                </c:pt>
                <c:pt idx="12">
                  <c:v>20.510774142059056</c:v>
                </c:pt>
                <c:pt idx="13">
                  <c:v>20.449077786688051</c:v>
                </c:pt>
                <c:pt idx="14">
                  <c:v>20.664206642066421</c:v>
                </c:pt>
                <c:pt idx="15">
                  <c:v>23.360964581763376</c:v>
                </c:pt>
                <c:pt idx="16">
                  <c:v>19.380460683081811</c:v>
                </c:pt>
                <c:pt idx="17">
                  <c:v>14.159292035398231</c:v>
                </c:pt>
                <c:pt idx="18">
                  <c:v>19.375</c:v>
                </c:pt>
                <c:pt idx="19">
                  <c:v>17.753338570306362</c:v>
                </c:pt>
                <c:pt idx="20">
                  <c:v>18.966737438075018</c:v>
                </c:pt>
                <c:pt idx="21">
                  <c:v>17.071320182094084</c:v>
                </c:pt>
                <c:pt idx="22">
                  <c:v>19.9864956110736</c:v>
                </c:pt>
                <c:pt idx="23">
                  <c:v>19.60931630353118</c:v>
                </c:pt>
                <c:pt idx="24">
                  <c:v>36.781609195402297</c:v>
                </c:pt>
                <c:pt idx="25">
                  <c:v>18.001469507714916</c:v>
                </c:pt>
                <c:pt idx="26">
                  <c:v>21.013513513513512</c:v>
                </c:pt>
                <c:pt idx="27">
                  <c:v>20.024420024420024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20-4142-AABE-D552B8271631}"/>
            </c:ext>
          </c:extLst>
        </c:ser>
        <c:ser>
          <c:idx val="2"/>
          <c:order val="2"/>
          <c:tx>
            <c:v>Heilungen</c:v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data!$K$28:$K$55</c:f>
              <c:numCache>
                <c:formatCode>General</c:formatCode>
                <c:ptCount val="28"/>
                <c:pt idx="0">
                  <c:v>13.486005089058525</c:v>
                </c:pt>
                <c:pt idx="1">
                  <c:v>11.40861466821886</c:v>
                </c:pt>
                <c:pt idx="2">
                  <c:v>13.124274099883856</c:v>
                </c:pt>
                <c:pt idx="3">
                  <c:v>25.925925925925924</c:v>
                </c:pt>
                <c:pt idx="4">
                  <c:v>14.930182599355533</c:v>
                </c:pt>
                <c:pt idx="5">
                  <c:v>13.048245614035087</c:v>
                </c:pt>
                <c:pt idx="6">
                  <c:v>13.298969072164949</c:v>
                </c:pt>
                <c:pt idx="7">
                  <c:v>12.4117053481332</c:v>
                </c:pt>
                <c:pt idx="8">
                  <c:v>10.678733031674208</c:v>
                </c:pt>
                <c:pt idx="9">
                  <c:v>11.675579322638146</c:v>
                </c:pt>
                <c:pt idx="10">
                  <c:v>11.120615911035072</c:v>
                </c:pt>
                <c:pt idx="11">
                  <c:v>18.032786885245901</c:v>
                </c:pt>
                <c:pt idx="12">
                  <c:v>11.49241819632881</c:v>
                </c:pt>
                <c:pt idx="13">
                  <c:v>9.8636728147554127</c:v>
                </c:pt>
                <c:pt idx="14">
                  <c:v>11.07011070110701</c:v>
                </c:pt>
                <c:pt idx="15">
                  <c:v>10.022607385079125</c:v>
                </c:pt>
                <c:pt idx="16">
                  <c:v>11.596505162827642</c:v>
                </c:pt>
                <c:pt idx="17">
                  <c:v>11.799410029498524</c:v>
                </c:pt>
                <c:pt idx="18">
                  <c:v>14.583333333333334</c:v>
                </c:pt>
                <c:pt idx="19">
                  <c:v>11.468970934799685</c:v>
                </c:pt>
                <c:pt idx="20">
                  <c:v>12.668082094833688</c:v>
                </c:pt>
                <c:pt idx="21">
                  <c:v>11.608497723823975</c:v>
                </c:pt>
                <c:pt idx="22">
                  <c:v>13.909520594193111</c:v>
                </c:pt>
                <c:pt idx="23">
                  <c:v>12.47182569496619</c:v>
                </c:pt>
                <c:pt idx="24">
                  <c:v>18.96551724137931</c:v>
                </c:pt>
                <c:pt idx="25">
                  <c:v>13.299044819985307</c:v>
                </c:pt>
                <c:pt idx="26">
                  <c:v>13.581081081081081</c:v>
                </c:pt>
                <c:pt idx="27">
                  <c:v>11.294261294261295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20-4142-AABE-D552B8271631}"/>
            </c:ext>
          </c:extLst>
        </c:ser>
        <c:ser>
          <c:idx val="3"/>
          <c:order val="3"/>
          <c:tx>
            <c:v>Neuinfektionene</c:v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data!$L$28:$L$55</c:f>
              <c:numCache>
                <c:formatCode>General</c:formatCode>
                <c:ptCount val="28"/>
                <c:pt idx="0">
                  <c:v>11.450381679389313</c:v>
                </c:pt>
                <c:pt idx="1">
                  <c:v>12.107101280558789</c:v>
                </c:pt>
                <c:pt idx="2">
                  <c:v>10.569105691056912</c:v>
                </c:pt>
                <c:pt idx="3">
                  <c:v>18.518518518518519</c:v>
                </c:pt>
                <c:pt idx="4">
                  <c:v>10.741138560687432</c:v>
                </c:pt>
                <c:pt idx="5">
                  <c:v>11.732456140350877</c:v>
                </c:pt>
                <c:pt idx="6">
                  <c:v>13.092783505154641</c:v>
                </c:pt>
                <c:pt idx="7">
                  <c:v>13.420787083753785</c:v>
                </c:pt>
                <c:pt idx="8">
                  <c:v>16.108597285067873</c:v>
                </c:pt>
                <c:pt idx="9">
                  <c:v>14.884135472370765</c:v>
                </c:pt>
                <c:pt idx="10">
                  <c:v>13.943541488451668</c:v>
                </c:pt>
                <c:pt idx="11">
                  <c:v>29.508196721311474</c:v>
                </c:pt>
                <c:pt idx="12">
                  <c:v>15.003990422984836</c:v>
                </c:pt>
                <c:pt idx="13">
                  <c:v>15.316760224538895</c:v>
                </c:pt>
                <c:pt idx="14">
                  <c:v>13.948339483394834</c:v>
                </c:pt>
                <c:pt idx="15">
                  <c:v>16.201959306706858</c:v>
                </c:pt>
                <c:pt idx="16">
                  <c:v>13.97934868943606</c:v>
                </c:pt>
                <c:pt idx="17">
                  <c:v>10.176991150442479</c:v>
                </c:pt>
                <c:pt idx="18">
                  <c:v>12.638888888888889</c:v>
                </c:pt>
                <c:pt idx="19">
                  <c:v>12.882953652788686</c:v>
                </c:pt>
                <c:pt idx="20">
                  <c:v>13.092710544939845</c:v>
                </c:pt>
                <c:pt idx="21">
                  <c:v>12.51896813353566</c:v>
                </c:pt>
                <c:pt idx="22">
                  <c:v>13.099257258609049</c:v>
                </c:pt>
                <c:pt idx="23">
                  <c:v>14.199849737039818</c:v>
                </c:pt>
                <c:pt idx="24">
                  <c:v>15.517241379310345</c:v>
                </c:pt>
                <c:pt idx="25">
                  <c:v>13.005143277002205</c:v>
                </c:pt>
                <c:pt idx="26">
                  <c:v>15.337837837837837</c:v>
                </c:pt>
                <c:pt idx="27">
                  <c:v>15.628815628815628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20-4142-AABE-D552B8271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283216"/>
        <c:axId val="396282560"/>
      </c:lineChart>
      <c:catAx>
        <c:axId val="39628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82560"/>
        <c:crosses val="autoZero"/>
        <c:auto val="1"/>
        <c:lblAlgn val="ctr"/>
        <c:lblOffset val="100"/>
        <c:noMultiLvlLbl val="0"/>
      </c:catAx>
      <c:valAx>
        <c:axId val="39628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8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Gesund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data!$X$2:$X$27</c:f>
              <c:numCache>
                <c:formatCode>General</c:formatCode>
                <c:ptCount val="26"/>
                <c:pt idx="0">
                  <c:v>83.606557377049185</c:v>
                </c:pt>
                <c:pt idx="1">
                  <c:v>76</c:v>
                </c:pt>
                <c:pt idx="2">
                  <c:v>66.666666666666657</c:v>
                </c:pt>
                <c:pt idx="3">
                  <c:v>68.181818181818173</c:v>
                </c:pt>
                <c:pt idx="4">
                  <c:v>60.869565217391312</c:v>
                </c:pt>
                <c:pt idx="5">
                  <c:v>65</c:v>
                </c:pt>
                <c:pt idx="6">
                  <c:v>79.069767441860463</c:v>
                </c:pt>
                <c:pt idx="7">
                  <c:v>60</c:v>
                </c:pt>
                <c:pt idx="8">
                  <c:v>70.967741935483872</c:v>
                </c:pt>
                <c:pt idx="10">
                  <c:v>63.888888888888886</c:v>
                </c:pt>
                <c:pt idx="11">
                  <c:v>71.428571428571431</c:v>
                </c:pt>
                <c:pt idx="12">
                  <c:v>52</c:v>
                </c:pt>
                <c:pt idx="13">
                  <c:v>77.41935483870968</c:v>
                </c:pt>
                <c:pt idx="14">
                  <c:v>66.666666666666657</c:v>
                </c:pt>
                <c:pt idx="15">
                  <c:v>75</c:v>
                </c:pt>
                <c:pt idx="16">
                  <c:v>63.380281690140848</c:v>
                </c:pt>
                <c:pt idx="17">
                  <c:v>75</c:v>
                </c:pt>
                <c:pt idx="18">
                  <c:v>76.19047619047619</c:v>
                </c:pt>
                <c:pt idx="19">
                  <c:v>76.59574468085107</c:v>
                </c:pt>
                <c:pt idx="20">
                  <c:v>80.645161290322577</c:v>
                </c:pt>
                <c:pt idx="21">
                  <c:v>65</c:v>
                </c:pt>
                <c:pt idx="22">
                  <c:v>73.214285714285708</c:v>
                </c:pt>
                <c:pt idx="23">
                  <c:v>69.047619047619051</c:v>
                </c:pt>
                <c:pt idx="24">
                  <c:v>70.833333333333343</c:v>
                </c:pt>
                <c:pt idx="25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CA-47B1-A9DE-60C43B886AB9}"/>
            </c:ext>
          </c:extLst>
        </c:ser>
        <c:ser>
          <c:idx val="1"/>
          <c:order val="1"/>
          <c:tx>
            <c:v>Infiziert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data!$Y$2:$Y$27</c:f>
              <c:numCache>
                <c:formatCode>General</c:formatCode>
                <c:ptCount val="26"/>
                <c:pt idx="0">
                  <c:v>16.393442622950818</c:v>
                </c:pt>
                <c:pt idx="1">
                  <c:v>24</c:v>
                </c:pt>
                <c:pt idx="2">
                  <c:v>33.333333333333329</c:v>
                </c:pt>
                <c:pt idx="3">
                  <c:v>31.818181818181817</c:v>
                </c:pt>
                <c:pt idx="4">
                  <c:v>39.130434782608695</c:v>
                </c:pt>
                <c:pt idx="5">
                  <c:v>35</c:v>
                </c:pt>
                <c:pt idx="6">
                  <c:v>20.930232558139537</c:v>
                </c:pt>
                <c:pt idx="7">
                  <c:v>40</c:v>
                </c:pt>
                <c:pt idx="8">
                  <c:v>29.032258064516132</c:v>
                </c:pt>
                <c:pt idx="10">
                  <c:v>36.111111111111107</c:v>
                </c:pt>
                <c:pt idx="11">
                  <c:v>28.571428571428569</c:v>
                </c:pt>
                <c:pt idx="12">
                  <c:v>48</c:v>
                </c:pt>
                <c:pt idx="13">
                  <c:v>22.58064516129032</c:v>
                </c:pt>
                <c:pt idx="14">
                  <c:v>33.333333333333329</c:v>
                </c:pt>
                <c:pt idx="15">
                  <c:v>25</c:v>
                </c:pt>
                <c:pt idx="16">
                  <c:v>36.619718309859159</c:v>
                </c:pt>
                <c:pt idx="17">
                  <c:v>25</c:v>
                </c:pt>
                <c:pt idx="18">
                  <c:v>23.809523809523807</c:v>
                </c:pt>
                <c:pt idx="19">
                  <c:v>23.404255319148938</c:v>
                </c:pt>
                <c:pt idx="20">
                  <c:v>19.35483870967742</c:v>
                </c:pt>
                <c:pt idx="21">
                  <c:v>35</c:v>
                </c:pt>
                <c:pt idx="22">
                  <c:v>26.785714285714285</c:v>
                </c:pt>
                <c:pt idx="23">
                  <c:v>30.952380952380953</c:v>
                </c:pt>
                <c:pt idx="24">
                  <c:v>29.166666666666668</c:v>
                </c:pt>
                <c:pt idx="25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CA-47B1-A9DE-60C43B886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283216"/>
        <c:axId val="396282560"/>
      </c:lineChart>
      <c:catAx>
        <c:axId val="39628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82560"/>
        <c:crosses val="autoZero"/>
        <c:auto val="1"/>
        <c:lblAlgn val="ctr"/>
        <c:lblOffset val="100"/>
        <c:noMultiLvlLbl val="0"/>
      </c:catAx>
      <c:valAx>
        <c:axId val="39628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8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Gesund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data!$X$2:$X$27</c:f>
              <c:numCache>
                <c:formatCode>General</c:formatCode>
                <c:ptCount val="26"/>
                <c:pt idx="0">
                  <c:v>83.606557377049185</c:v>
                </c:pt>
                <c:pt idx="1">
                  <c:v>76</c:v>
                </c:pt>
                <c:pt idx="2">
                  <c:v>66.666666666666657</c:v>
                </c:pt>
                <c:pt idx="3">
                  <c:v>68.181818181818173</c:v>
                </c:pt>
                <c:pt idx="4">
                  <c:v>60.869565217391312</c:v>
                </c:pt>
                <c:pt idx="5">
                  <c:v>65</c:v>
                </c:pt>
                <c:pt idx="6">
                  <c:v>79.069767441860463</c:v>
                </c:pt>
                <c:pt idx="7">
                  <c:v>60</c:v>
                </c:pt>
                <c:pt idx="8">
                  <c:v>70.967741935483872</c:v>
                </c:pt>
                <c:pt idx="10">
                  <c:v>63.888888888888886</c:v>
                </c:pt>
                <c:pt idx="11">
                  <c:v>71.428571428571431</c:v>
                </c:pt>
                <c:pt idx="12">
                  <c:v>52</c:v>
                </c:pt>
                <c:pt idx="13">
                  <c:v>77.41935483870968</c:v>
                </c:pt>
                <c:pt idx="14">
                  <c:v>66.666666666666657</c:v>
                </c:pt>
                <c:pt idx="15">
                  <c:v>75</c:v>
                </c:pt>
                <c:pt idx="16">
                  <c:v>63.380281690140848</c:v>
                </c:pt>
                <c:pt idx="17">
                  <c:v>75</c:v>
                </c:pt>
                <c:pt idx="18">
                  <c:v>76.19047619047619</c:v>
                </c:pt>
                <c:pt idx="19">
                  <c:v>76.59574468085107</c:v>
                </c:pt>
                <c:pt idx="20">
                  <c:v>80.645161290322577</c:v>
                </c:pt>
                <c:pt idx="21">
                  <c:v>65</c:v>
                </c:pt>
                <c:pt idx="22">
                  <c:v>73.214285714285708</c:v>
                </c:pt>
                <c:pt idx="23">
                  <c:v>69.047619047619051</c:v>
                </c:pt>
                <c:pt idx="24">
                  <c:v>70.833333333333343</c:v>
                </c:pt>
                <c:pt idx="25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CA-47B1-A9DE-60C43B886AB9}"/>
            </c:ext>
          </c:extLst>
        </c:ser>
        <c:ser>
          <c:idx val="1"/>
          <c:order val="1"/>
          <c:tx>
            <c:v>Infiziert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multiLvlStrRef>
              <c:f>data!$B$2:$C$27</c:f>
              <c:multiLvlStrCache>
                <c:ptCount val="2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8</c:v>
                  </c:pt>
                  <c:pt idx="7">
                    <c:v>9</c:v>
                  </c:pt>
                  <c:pt idx="8">
                    <c:v>10</c:v>
                  </c:pt>
                  <c:pt idx="9">
                    <c:v>11</c:v>
                  </c:pt>
                  <c:pt idx="10">
                    <c:v>12</c:v>
                  </c:pt>
                  <c:pt idx="11">
                    <c:v>1</c:v>
                  </c:pt>
                  <c:pt idx="12">
                    <c:v>3</c:v>
                  </c:pt>
                  <c:pt idx="13">
                    <c:v>3</c:v>
                  </c:pt>
                  <c:pt idx="14">
                    <c:v>5</c:v>
                  </c:pt>
                  <c:pt idx="15">
                    <c:v>5</c:v>
                  </c:pt>
                  <c:pt idx="16">
                    <c:v>7</c:v>
                  </c:pt>
                  <c:pt idx="17">
                    <c:v>8</c:v>
                  </c:pt>
                  <c:pt idx="18">
                    <c:v>9</c:v>
                  </c:pt>
                  <c:pt idx="19">
                    <c:v>10</c:v>
                  </c:pt>
                  <c:pt idx="20">
                    <c:v>11</c:v>
                  </c:pt>
                  <c:pt idx="21">
                    <c:v>12</c:v>
                  </c:pt>
                  <c:pt idx="22">
                    <c:v>2</c:v>
                  </c:pt>
                  <c:pt idx="23">
                    <c:v>2</c:v>
                  </c:pt>
                  <c:pt idx="24">
                    <c:v>4</c:v>
                  </c:pt>
                  <c:pt idx="25">
                    <c:v>4</c:v>
                  </c:pt>
                </c:lvl>
                <c:lvl>
                  <c:pt idx="0">
                    <c:v>2007</c:v>
                  </c:pt>
                  <c:pt idx="1">
                    <c:v>2007</c:v>
                  </c:pt>
                  <c:pt idx="2">
                    <c:v>2007</c:v>
                  </c:pt>
                  <c:pt idx="3">
                    <c:v>2007</c:v>
                  </c:pt>
                  <c:pt idx="4">
                    <c:v>2007</c:v>
                  </c:pt>
                  <c:pt idx="5">
                    <c:v>2007</c:v>
                  </c:pt>
                  <c:pt idx="6">
                    <c:v>2007</c:v>
                  </c:pt>
                  <c:pt idx="7">
                    <c:v>2007</c:v>
                  </c:pt>
                  <c:pt idx="8">
                    <c:v>2007</c:v>
                  </c:pt>
                  <c:pt idx="9">
                    <c:v>2007</c:v>
                  </c:pt>
                  <c:pt idx="10">
                    <c:v>2007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2008</c:v>
                  </c:pt>
                  <c:pt idx="14">
                    <c:v>2008</c:v>
                  </c:pt>
                  <c:pt idx="15">
                    <c:v>2008</c:v>
                  </c:pt>
                  <c:pt idx="16">
                    <c:v>2008</c:v>
                  </c:pt>
                  <c:pt idx="17">
                    <c:v>2008</c:v>
                  </c:pt>
                  <c:pt idx="18">
                    <c:v>2008</c:v>
                  </c:pt>
                  <c:pt idx="19">
                    <c:v>2008</c:v>
                  </c:pt>
                  <c:pt idx="20">
                    <c:v>2008</c:v>
                  </c:pt>
                  <c:pt idx="21">
                    <c:v>2008</c:v>
                  </c:pt>
                  <c:pt idx="22">
                    <c:v>2009</c:v>
                  </c:pt>
                  <c:pt idx="23">
                    <c:v>2009</c:v>
                  </c:pt>
                  <c:pt idx="24">
                    <c:v>2009</c:v>
                  </c:pt>
                  <c:pt idx="25">
                    <c:v>2009</c:v>
                  </c:pt>
                </c:lvl>
              </c:multiLvlStrCache>
            </c:multiLvlStrRef>
          </c:cat>
          <c:val>
            <c:numRef>
              <c:f>data!$Y$2:$Y$27</c:f>
              <c:numCache>
                <c:formatCode>General</c:formatCode>
                <c:ptCount val="26"/>
                <c:pt idx="0">
                  <c:v>16.393442622950818</c:v>
                </c:pt>
                <c:pt idx="1">
                  <c:v>24</c:v>
                </c:pt>
                <c:pt idx="2">
                  <c:v>33.333333333333329</c:v>
                </c:pt>
                <c:pt idx="3">
                  <c:v>31.818181818181817</c:v>
                </c:pt>
                <c:pt idx="4">
                  <c:v>39.130434782608695</c:v>
                </c:pt>
                <c:pt idx="5">
                  <c:v>35</c:v>
                </c:pt>
                <c:pt idx="6">
                  <c:v>20.930232558139537</c:v>
                </c:pt>
                <c:pt idx="7">
                  <c:v>40</c:v>
                </c:pt>
                <c:pt idx="8">
                  <c:v>29.032258064516132</c:v>
                </c:pt>
                <c:pt idx="10">
                  <c:v>36.111111111111107</c:v>
                </c:pt>
                <c:pt idx="11">
                  <c:v>28.571428571428569</c:v>
                </c:pt>
                <c:pt idx="12">
                  <c:v>48</c:v>
                </c:pt>
                <c:pt idx="13">
                  <c:v>22.58064516129032</c:v>
                </c:pt>
                <c:pt idx="14">
                  <c:v>33.333333333333329</c:v>
                </c:pt>
                <c:pt idx="15">
                  <c:v>25</c:v>
                </c:pt>
                <c:pt idx="16">
                  <c:v>36.619718309859159</c:v>
                </c:pt>
                <c:pt idx="17">
                  <c:v>25</c:v>
                </c:pt>
                <c:pt idx="18">
                  <c:v>23.809523809523807</c:v>
                </c:pt>
                <c:pt idx="19">
                  <c:v>23.404255319148938</c:v>
                </c:pt>
                <c:pt idx="20">
                  <c:v>19.35483870967742</c:v>
                </c:pt>
                <c:pt idx="21">
                  <c:v>35</c:v>
                </c:pt>
                <c:pt idx="22">
                  <c:v>26.785714285714285</c:v>
                </c:pt>
                <c:pt idx="23">
                  <c:v>30.952380952380953</c:v>
                </c:pt>
                <c:pt idx="24">
                  <c:v>29.166666666666668</c:v>
                </c:pt>
                <c:pt idx="25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CA-47B1-A9DE-60C43B886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283216"/>
        <c:axId val="396282560"/>
      </c:lineChart>
      <c:catAx>
        <c:axId val="39628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82560"/>
        <c:crosses val="autoZero"/>
        <c:auto val="1"/>
        <c:lblAlgn val="ctr"/>
        <c:lblOffset val="100"/>
        <c:noMultiLvlLbl val="0"/>
      </c:catAx>
      <c:valAx>
        <c:axId val="39628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8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Fertility Rate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'fert-month-data'!$E$2:$E$19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</c:numCache>
            </c:numRef>
          </c:cat>
          <c:val>
            <c:numRef>
              <c:f>'fert-month-data'!$J$2:$J$19</c:f>
              <c:numCache>
                <c:formatCode>General</c:formatCode>
                <c:ptCount val="18"/>
                <c:pt idx="0">
                  <c:v>9.3717139852786548</c:v>
                </c:pt>
                <c:pt idx="1">
                  <c:v>8.4665226781857452</c:v>
                </c:pt>
                <c:pt idx="2">
                  <c:v>3.2211975581244321</c:v>
                </c:pt>
                <c:pt idx="3">
                  <c:v>3.6222162597263212</c:v>
                </c:pt>
                <c:pt idx="4">
                  <c:v>2.768210230896798</c:v>
                </c:pt>
                <c:pt idx="5">
                  <c:v>5.8162078324932152</c:v>
                </c:pt>
                <c:pt idx="6">
                  <c:v>5.6036152356358944</c:v>
                </c:pt>
                <c:pt idx="7">
                  <c:v>5.9814767172626704</c:v>
                </c:pt>
                <c:pt idx="8">
                  <c:v>5.2603183166981387</c:v>
                </c:pt>
                <c:pt idx="9">
                  <c:v>5.4101221640488664</c:v>
                </c:pt>
                <c:pt idx="10">
                  <c:v>3.815715093273035</c:v>
                </c:pt>
                <c:pt idx="11">
                  <c:v>5.6182908127701108</c:v>
                </c:pt>
                <c:pt idx="12">
                  <c:v>5.9015501767745446</c:v>
                </c:pt>
                <c:pt idx="13">
                  <c:v>2.0066426792139493</c:v>
                </c:pt>
                <c:pt idx="14">
                  <c:v>7.3257187869239866</c:v>
                </c:pt>
                <c:pt idx="15">
                  <c:v>11.856091578086673</c:v>
                </c:pt>
                <c:pt idx="16">
                  <c:v>7.1731585036637098</c:v>
                </c:pt>
                <c:pt idx="17">
                  <c:v>4.0005334044539271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21-46F7-B672-0137867BF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052000"/>
        <c:axId val="136057488"/>
      </c:barChart>
      <c:catAx>
        <c:axId val="13605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57488"/>
        <c:crosses val="autoZero"/>
        <c:auto val="1"/>
        <c:lblAlgn val="ctr"/>
        <c:lblOffset val="100"/>
        <c:noMultiLvlLbl val="0"/>
      </c:catAx>
      <c:valAx>
        <c:axId val="13605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5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0.38779</cdr:x>
      <cdr:y>0.21026</cdr:y>
    </cdr:from>
    <cdr:to>
      <cdr:x>0.38931</cdr:x>
      <cdr:y>0.9359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30238B9-DE98-4447-BB2E-7770C82A9DAA}"/>
            </a:ext>
          </a:extLst>
        </cdr:cNvPr>
        <cdr:cNvCxnSpPr/>
      </cdr:nvCxnSpPr>
      <cdr:spPr>
        <a:xfrm xmlns:a="http://schemas.openxmlformats.org/drawingml/2006/main">
          <a:off x="2419351" y="781050"/>
          <a:ext cx="9525" cy="26955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0.72723</cdr:x>
      <cdr:y>0.20085</cdr:y>
    </cdr:from>
    <cdr:to>
      <cdr:x>0.72875</cdr:x>
      <cdr:y>0.9265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4ECAA1B0-205C-4E23-86BC-A3B5D5EE790E}"/>
            </a:ext>
          </a:extLst>
        </cdr:cNvPr>
        <cdr:cNvCxnSpPr/>
      </cdr:nvCxnSpPr>
      <cdr:spPr>
        <a:xfrm xmlns:a="http://schemas.openxmlformats.org/drawingml/2006/main">
          <a:off x="4537075" y="746125"/>
          <a:ext cx="9525" cy="26955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0.66771</cdr:x>
      <cdr:y>0.13182</cdr:y>
    </cdr:from>
    <cdr:to>
      <cdr:x>0.66771</cdr:x>
      <cdr:y>0.94008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AAC5E051-9780-4058-AD9E-C8FEB9B8F5E3}"/>
            </a:ext>
          </a:extLst>
        </cdr:cNvPr>
        <cdr:cNvCxnSpPr/>
      </cdr:nvCxnSpPr>
      <cdr:spPr>
        <a:xfrm xmlns:a="http://schemas.openxmlformats.org/drawingml/2006/main">
          <a:off x="4057650" y="471488"/>
          <a:ext cx="0" cy="289083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0.2931</cdr:x>
      <cdr:y>0.11052</cdr:y>
    </cdr:from>
    <cdr:to>
      <cdr:x>0.44357</cdr:x>
      <cdr:y>0.21704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81175" y="395288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400"/>
            <a:t>2015</a:t>
          </a:r>
        </a:p>
      </cdr:txBody>
    </cdr:sp>
  </cdr:relSizeAnchor>
  <cdr:relSizeAnchor xmlns:cdr="http://schemas.openxmlformats.org/drawingml/2006/chartDrawing">
    <cdr:from>
      <cdr:x>0.77795</cdr:x>
      <cdr:y>0.11274</cdr:y>
    </cdr:from>
    <cdr:to>
      <cdr:x>0.92842</cdr:x>
      <cdr:y>0.21926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4727575" y="403225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/>
            <a:t>2016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0.66771</cdr:x>
      <cdr:y>0.12517</cdr:y>
    </cdr:from>
    <cdr:to>
      <cdr:x>0.66928</cdr:x>
      <cdr:y>0.91611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A2B52BB2-CC0D-438F-A939-3F848D48C7A8}"/>
            </a:ext>
          </a:extLst>
        </cdr:cNvPr>
        <cdr:cNvCxnSpPr/>
      </cdr:nvCxnSpPr>
      <cdr:spPr>
        <a:xfrm xmlns:a="http://schemas.openxmlformats.org/drawingml/2006/main">
          <a:off x="4057650" y="447675"/>
          <a:ext cx="9525" cy="282892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0.31087</cdr:x>
      <cdr:y>0.12605</cdr:y>
    </cdr:from>
    <cdr:to>
      <cdr:x>0.46134</cdr:x>
      <cdr:y>0.23258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889125" y="45085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/>
            <a:t>2015</a:t>
          </a:r>
        </a:p>
      </cdr:txBody>
    </cdr:sp>
  </cdr:relSizeAnchor>
  <cdr:relSizeAnchor xmlns:cdr="http://schemas.openxmlformats.org/drawingml/2006/chartDrawing">
    <cdr:from>
      <cdr:x>0.79572</cdr:x>
      <cdr:y>0.12827</cdr:y>
    </cdr:from>
    <cdr:to>
      <cdr:x>0.94619</cdr:x>
      <cdr:y>0.2348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835525" y="458787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2400"/>
            <a:t>2016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2341-71C6-4498-B23B-D6D7AD21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7629-E7FD-410C-BF42-ED4041ED8D1F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9E6FD-3B7A-4CD4-A2D6-74F4D243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885AA-65E7-4846-B297-C9E1B97D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B310-5ADC-445E-9B30-8F70BB944F8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9C40AD-54B5-4590-A88C-C647BF9A7B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9324"/>
            <a:ext cx="12192000" cy="6439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A2484-8503-4C02-8B97-6D1E5288EF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50500" y="136525"/>
            <a:ext cx="152413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2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57B9BA-3729-4FDE-AE6E-278D2691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7629-E7FD-410C-BF42-ED4041ED8D1F}" type="datetimeFigureOut">
              <a:rPr lang="en-GB" smtClean="0"/>
              <a:t>16/11/2019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0F435-086C-4732-B935-6AB2E516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66219-D5E2-4A69-BB6E-7B174E1CB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B310-5ADC-445E-9B30-8F70BB944F8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4BEC46-21A3-47CB-8D94-B3E81CB5EE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768" y="136524"/>
            <a:ext cx="1524268" cy="1285875"/>
          </a:xfrm>
          <a:prstGeom prst="rect">
            <a:avLst/>
          </a:prstGeom>
          <a:effectLst>
            <a:outerShdw dir="5400000" algn="ctr" rotWithShape="0">
              <a:srgbClr val="000000">
                <a:alpha val="71000"/>
              </a:srgbClr>
            </a:outerShdw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902948A-CA1F-4646-AAF4-98005195B1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36" y="447285"/>
            <a:ext cx="12227577" cy="641071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85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57F270-ECBD-4811-8E2C-A9CBCCE2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FFD0F-E88F-41FF-AFEC-BB6FD952D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64145-BB08-4F41-81AA-7DB9528C2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B7629-E7FD-410C-BF42-ED4041ED8D1F}" type="datetimeFigureOut">
              <a:rPr lang="en-GB" smtClean="0"/>
              <a:t>16/11/2019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04533-B150-4C6A-AB9A-856F57469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D0A7-B609-4AFE-99DF-C45F6A723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310-5ADC-445E-9B30-8F70BB944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74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2561492" y="873877"/>
            <a:ext cx="70690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i="1" dirty="0">
                <a:solidFill>
                  <a:schemeClr val="accent1"/>
                </a:solidFill>
              </a:rPr>
              <a:t>Die Gesundheit der </a:t>
            </a:r>
            <a:r>
              <a:rPr lang="en-GB" sz="7200" b="1" i="1" dirty="0" err="1">
                <a:solidFill>
                  <a:schemeClr val="accent1"/>
                </a:solidFill>
              </a:rPr>
              <a:t>Milchviehherde</a:t>
            </a:r>
            <a:endParaRPr lang="en-GB" sz="7200" b="1" i="1" dirty="0">
              <a:solidFill>
                <a:schemeClr val="accent1"/>
              </a:solidFill>
            </a:endParaRPr>
          </a:p>
          <a:p>
            <a:r>
              <a:rPr lang="en-GB" sz="7200" b="1" i="1" dirty="0">
                <a:solidFill>
                  <a:schemeClr val="accent1"/>
                </a:solidFill>
              </a:rPr>
              <a:t>in </a:t>
            </a:r>
            <a:r>
              <a:rPr lang="en-GB" sz="7200" b="1" i="1" dirty="0" err="1">
                <a:solidFill>
                  <a:schemeClr val="accent1"/>
                </a:solidFill>
              </a:rPr>
              <a:t>Zahlen</a:t>
            </a:r>
            <a:endParaRPr lang="en-GB" sz="72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73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368710" y="556798"/>
            <a:ext cx="10014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Berechnung</a:t>
            </a:r>
            <a:r>
              <a:rPr lang="en-GB" sz="4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der </a:t>
            </a:r>
            <a:r>
              <a:rPr lang="en-GB" sz="4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Risikogruppe</a:t>
            </a:r>
            <a:r>
              <a:rPr lang="en-GB" sz="4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4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</a:t>
            </a:r>
            <a:r>
              <a:rPr lang="en-GB" sz="4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4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Zeitraum</a:t>
            </a:r>
            <a:endParaRPr lang="en-GB" sz="48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1BC71-53F0-4AAF-862F-24F4C6DF9084}"/>
              </a:ext>
            </a:extLst>
          </p:cNvPr>
          <p:cNvSpPr txBox="1"/>
          <p:nvPr/>
        </p:nvSpPr>
        <p:spPr>
          <a:xfrm>
            <a:off x="237244" y="2426110"/>
            <a:ext cx="11738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accent1"/>
                </a:solidFill>
              </a:rPr>
              <a:t>Summe der Tage welche jedes einzelne Tier in der Herde in dem Zeitraum verbracht hat. 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F91908-C729-4532-A105-734C7F612A32}"/>
              </a:ext>
            </a:extLst>
          </p:cNvPr>
          <p:cNvSpPr txBox="1"/>
          <p:nvPr/>
        </p:nvSpPr>
        <p:spPr>
          <a:xfrm>
            <a:off x="1232125" y="4431890"/>
            <a:ext cx="8278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accent1"/>
                </a:solidFill>
              </a:rPr>
              <a:t>Zeitraum in Tagen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00C735-9C88-40A3-8B9F-A499C244A229}"/>
              </a:ext>
            </a:extLst>
          </p:cNvPr>
          <p:cNvSpPr/>
          <p:nvPr/>
        </p:nvSpPr>
        <p:spPr>
          <a:xfrm>
            <a:off x="3067876" y="4169055"/>
            <a:ext cx="5049079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1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516194" y="556798"/>
            <a:ext cx="964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Risikogruppe</a:t>
            </a:r>
            <a:r>
              <a:rPr lang="en-GB" sz="4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4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</a:t>
            </a:r>
            <a:r>
              <a:rPr lang="en-GB" sz="4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4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Zeitraum</a:t>
            </a:r>
            <a:r>
              <a:rPr lang="en-GB" sz="4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48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Juni</a:t>
            </a:r>
            <a:r>
              <a:rPr lang="en-GB" sz="48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1BC71-53F0-4AAF-862F-24F4C6DF9084}"/>
              </a:ext>
            </a:extLst>
          </p:cNvPr>
          <p:cNvSpPr txBox="1"/>
          <p:nvPr/>
        </p:nvSpPr>
        <p:spPr>
          <a:xfrm>
            <a:off x="4317952" y="2304124"/>
            <a:ext cx="4603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accent1"/>
                </a:solidFill>
              </a:rPr>
              <a:t>1 X 30 +1 x 30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F91908-C729-4532-A105-734C7F612A32}"/>
              </a:ext>
            </a:extLst>
          </p:cNvPr>
          <p:cNvSpPr txBox="1"/>
          <p:nvPr/>
        </p:nvSpPr>
        <p:spPr>
          <a:xfrm>
            <a:off x="3872086" y="4048432"/>
            <a:ext cx="5049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accent1"/>
                </a:solidFill>
              </a:rPr>
              <a:t>30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00C735-9C88-40A3-8B9F-A499C244A229}"/>
              </a:ext>
            </a:extLst>
          </p:cNvPr>
          <p:cNvSpPr/>
          <p:nvPr/>
        </p:nvSpPr>
        <p:spPr>
          <a:xfrm>
            <a:off x="3581926" y="3383281"/>
            <a:ext cx="5049079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3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E3A977-B3D7-49F6-84F1-DCD7596AA9EB}"/>
              </a:ext>
            </a:extLst>
          </p:cNvPr>
          <p:cNvSpPr txBox="1"/>
          <p:nvPr/>
        </p:nvSpPr>
        <p:spPr>
          <a:xfrm>
            <a:off x="2835046" y="343945"/>
            <a:ext cx="685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Die Abgangsrate der K</a:t>
            </a:r>
            <a:r>
              <a:rPr lang="de-DE" sz="4000" b="1" dirty="0" err="1"/>
              <a:t>ühe</a:t>
            </a:r>
            <a:r>
              <a:rPr lang="de-DE" sz="4000" b="1" dirty="0"/>
              <a:t>:</a:t>
            </a:r>
            <a:endParaRPr lang="en-GB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E4AA5-3885-4440-A5DD-AB3A945A2A01}"/>
              </a:ext>
            </a:extLst>
          </p:cNvPr>
          <p:cNvSpPr txBox="1"/>
          <p:nvPr/>
        </p:nvSpPr>
        <p:spPr>
          <a:xfrm>
            <a:off x="2994071" y="1272082"/>
            <a:ext cx="5658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chemeClr val="accent1"/>
                </a:solidFill>
              </a:rPr>
              <a:t>Abgänge</a:t>
            </a:r>
            <a:r>
              <a:rPr lang="en-GB" sz="4400" b="1" dirty="0">
                <a:solidFill>
                  <a:schemeClr val="accent1"/>
                </a:solidFill>
              </a:rPr>
              <a:t> der K</a:t>
            </a:r>
            <a:r>
              <a:rPr lang="de-DE" sz="4400" b="1" dirty="0" err="1">
                <a:solidFill>
                  <a:schemeClr val="accent1"/>
                </a:solidFill>
              </a:rPr>
              <a:t>ühe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7B9544-A5F4-4159-AE44-9CEDC14C017D}"/>
              </a:ext>
            </a:extLst>
          </p:cNvPr>
          <p:cNvSpPr/>
          <p:nvPr/>
        </p:nvSpPr>
        <p:spPr>
          <a:xfrm>
            <a:off x="3448108" y="2732226"/>
            <a:ext cx="5295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i="1" dirty="0" err="1">
                <a:solidFill>
                  <a:schemeClr val="accent1"/>
                </a:solidFill>
              </a:rPr>
              <a:t>Kuhtage</a:t>
            </a:r>
            <a:r>
              <a:rPr lang="en-GB" sz="4400" b="1" i="1" dirty="0">
                <a:solidFill>
                  <a:schemeClr val="accent1"/>
                </a:solidFill>
              </a:rPr>
              <a:t> </a:t>
            </a:r>
            <a:r>
              <a:rPr lang="en-GB" sz="4400" b="1" i="1" dirty="0" err="1">
                <a:solidFill>
                  <a:schemeClr val="accent1"/>
                </a:solidFill>
              </a:rPr>
              <a:t>im</a:t>
            </a:r>
            <a:r>
              <a:rPr lang="en-GB" sz="4400" b="1" i="1" dirty="0">
                <a:solidFill>
                  <a:schemeClr val="accent1"/>
                </a:solidFill>
              </a:rPr>
              <a:t> </a:t>
            </a:r>
            <a:r>
              <a:rPr lang="en-GB" sz="4400" b="1" i="1" dirty="0" err="1">
                <a:solidFill>
                  <a:schemeClr val="accent1"/>
                </a:solidFill>
              </a:rPr>
              <a:t>Zeitraum</a:t>
            </a:r>
            <a:endParaRPr lang="en-GB" sz="4400" b="1" i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CDE77-E6E3-47A1-BA6D-F4868D91684F}"/>
              </a:ext>
            </a:extLst>
          </p:cNvPr>
          <p:cNvSpPr txBox="1"/>
          <p:nvPr/>
        </p:nvSpPr>
        <p:spPr>
          <a:xfrm>
            <a:off x="2994070" y="4580740"/>
            <a:ext cx="5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accent1"/>
                </a:solidFill>
              </a:rPr>
              <a:t>Zeitraum in Tagen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CDCB5620-942B-4DF0-AD1A-2372E0B94F7A}"/>
              </a:ext>
            </a:extLst>
          </p:cNvPr>
          <p:cNvSpPr/>
          <p:nvPr/>
        </p:nvSpPr>
        <p:spPr>
          <a:xfrm>
            <a:off x="1148504" y="2673186"/>
            <a:ext cx="10230678" cy="3041688"/>
          </a:xfrm>
          <a:prstGeom prst="bracketPair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C88127-48A9-44E6-8E22-156D0CD2D6DB}"/>
              </a:ext>
            </a:extLst>
          </p:cNvPr>
          <p:cNvCxnSpPr>
            <a:cxnSpLocks/>
          </p:cNvCxnSpPr>
          <p:nvPr/>
        </p:nvCxnSpPr>
        <p:spPr>
          <a:xfrm>
            <a:off x="2096086" y="2349305"/>
            <a:ext cx="8145194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368023-5272-43E1-88DA-D65968D87D34}"/>
              </a:ext>
            </a:extLst>
          </p:cNvPr>
          <p:cNvCxnSpPr>
            <a:cxnSpLocks/>
          </p:cNvCxnSpPr>
          <p:nvPr/>
        </p:nvCxnSpPr>
        <p:spPr>
          <a:xfrm>
            <a:off x="2096086" y="4035084"/>
            <a:ext cx="8145194" cy="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79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E3A977-B3D7-49F6-84F1-DCD7596AA9EB}"/>
              </a:ext>
            </a:extLst>
          </p:cNvPr>
          <p:cNvSpPr txBox="1"/>
          <p:nvPr/>
        </p:nvSpPr>
        <p:spPr>
          <a:xfrm>
            <a:off x="1148504" y="-78238"/>
            <a:ext cx="588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Kuhabgangsrate Juni 2019:</a:t>
            </a:r>
            <a:endParaRPr lang="en-GB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E4AA5-3885-4440-A5DD-AB3A945A2A01}"/>
              </a:ext>
            </a:extLst>
          </p:cNvPr>
          <p:cNvSpPr txBox="1"/>
          <p:nvPr/>
        </p:nvSpPr>
        <p:spPr>
          <a:xfrm>
            <a:off x="4190383" y="1301181"/>
            <a:ext cx="3266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accent1"/>
                </a:solidFill>
              </a:rPr>
              <a:t>10 Abgänge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7B9544-A5F4-4159-AE44-9CEDC14C017D}"/>
              </a:ext>
            </a:extLst>
          </p:cNvPr>
          <p:cNvSpPr/>
          <p:nvPr/>
        </p:nvSpPr>
        <p:spPr>
          <a:xfrm>
            <a:off x="4242934" y="2662115"/>
            <a:ext cx="3706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i="1" dirty="0">
                <a:solidFill>
                  <a:schemeClr val="accent1"/>
                </a:solidFill>
              </a:rPr>
              <a:t>3000 </a:t>
            </a:r>
            <a:r>
              <a:rPr lang="en-GB" sz="4400" b="1" i="1" dirty="0" err="1">
                <a:solidFill>
                  <a:schemeClr val="accent1"/>
                </a:solidFill>
              </a:rPr>
              <a:t>Kuhtage</a:t>
            </a:r>
            <a:endParaRPr lang="en-GB" sz="4400" b="1" i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CDE77-E6E3-47A1-BA6D-F4868D91684F}"/>
              </a:ext>
            </a:extLst>
          </p:cNvPr>
          <p:cNvSpPr txBox="1"/>
          <p:nvPr/>
        </p:nvSpPr>
        <p:spPr>
          <a:xfrm>
            <a:off x="2994070" y="4580740"/>
            <a:ext cx="5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accent1"/>
                </a:solidFill>
              </a:rPr>
              <a:t>30 Tage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CDCB5620-942B-4DF0-AD1A-2372E0B94F7A}"/>
              </a:ext>
            </a:extLst>
          </p:cNvPr>
          <p:cNvSpPr/>
          <p:nvPr/>
        </p:nvSpPr>
        <p:spPr>
          <a:xfrm>
            <a:off x="1148504" y="2673186"/>
            <a:ext cx="10230678" cy="3041688"/>
          </a:xfrm>
          <a:prstGeom prst="bracketPair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C88127-48A9-44E6-8E22-156D0CD2D6DB}"/>
              </a:ext>
            </a:extLst>
          </p:cNvPr>
          <p:cNvCxnSpPr>
            <a:cxnSpLocks/>
          </p:cNvCxnSpPr>
          <p:nvPr/>
        </p:nvCxnSpPr>
        <p:spPr>
          <a:xfrm>
            <a:off x="2096086" y="2349305"/>
            <a:ext cx="8145194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368023-5272-43E1-88DA-D65968D87D34}"/>
              </a:ext>
            </a:extLst>
          </p:cNvPr>
          <p:cNvCxnSpPr>
            <a:cxnSpLocks/>
          </p:cNvCxnSpPr>
          <p:nvPr/>
        </p:nvCxnSpPr>
        <p:spPr>
          <a:xfrm>
            <a:off x="2096086" y="4035084"/>
            <a:ext cx="8145194" cy="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45845E-5B3F-4E23-B754-95E580CF8236}"/>
              </a:ext>
            </a:extLst>
          </p:cNvPr>
          <p:cNvSpPr txBox="1"/>
          <p:nvPr/>
        </p:nvSpPr>
        <p:spPr>
          <a:xfrm>
            <a:off x="3186920" y="452037"/>
            <a:ext cx="2885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accent1"/>
                </a:solidFill>
              </a:rPr>
              <a:t>10 Abgänge</a:t>
            </a: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AB4AC2-2D06-4685-986F-2B5B78ECDE19}"/>
              </a:ext>
            </a:extLst>
          </p:cNvPr>
          <p:cNvSpPr txBox="1"/>
          <p:nvPr/>
        </p:nvSpPr>
        <p:spPr>
          <a:xfrm>
            <a:off x="5934278" y="497255"/>
            <a:ext cx="589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1"/>
                </a:solidFill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6CABE-E767-483A-8AFE-E9D21F613194}"/>
              </a:ext>
            </a:extLst>
          </p:cNvPr>
          <p:cNvSpPr txBox="1"/>
          <p:nvPr/>
        </p:nvSpPr>
        <p:spPr>
          <a:xfrm>
            <a:off x="6444935" y="479144"/>
            <a:ext cx="1273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accent1"/>
                </a:solidFill>
              </a:rPr>
              <a:t>100</a:t>
            </a: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1AA758-30BC-46B4-9CD8-C70B0B6F9552}"/>
              </a:ext>
            </a:extLst>
          </p:cNvPr>
          <p:cNvSpPr txBox="1"/>
          <p:nvPr/>
        </p:nvSpPr>
        <p:spPr>
          <a:xfrm>
            <a:off x="1330792" y="410189"/>
            <a:ext cx="1382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rgbClr val="C00000"/>
                </a:solidFill>
              </a:rPr>
              <a:t>10%</a:t>
            </a:r>
            <a:r>
              <a:rPr lang="de-DE" sz="4800" b="1" dirty="0">
                <a:solidFill>
                  <a:schemeClr val="accent1"/>
                </a:solidFill>
              </a:rPr>
              <a:t> 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EA308A-9807-424A-B68E-84CF545BF51C}"/>
              </a:ext>
            </a:extLst>
          </p:cNvPr>
          <p:cNvSpPr txBox="1"/>
          <p:nvPr/>
        </p:nvSpPr>
        <p:spPr>
          <a:xfrm>
            <a:off x="2707969" y="440966"/>
            <a:ext cx="572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accent1"/>
                </a:solidFill>
              </a:rPr>
              <a:t>=</a:t>
            </a:r>
            <a:endParaRPr lang="en-GB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5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  <p:bldP spid="10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E3A977-B3D7-49F6-84F1-DCD7596AA9EB}"/>
              </a:ext>
            </a:extLst>
          </p:cNvPr>
          <p:cNvSpPr txBox="1"/>
          <p:nvPr/>
        </p:nvSpPr>
        <p:spPr>
          <a:xfrm>
            <a:off x="0" y="291369"/>
            <a:ext cx="5754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/>
              <a:t>Kuhabgangsrate Feb 2020:</a:t>
            </a:r>
            <a:endParaRPr lang="en-GB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E4AA5-3885-4440-A5DD-AB3A945A2A01}"/>
              </a:ext>
            </a:extLst>
          </p:cNvPr>
          <p:cNvSpPr txBox="1"/>
          <p:nvPr/>
        </p:nvSpPr>
        <p:spPr>
          <a:xfrm>
            <a:off x="4321592" y="1790452"/>
            <a:ext cx="3266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accent1"/>
                </a:solidFill>
              </a:rPr>
              <a:t>10 Abgänge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7B9544-A5F4-4159-AE44-9CEDC14C017D}"/>
              </a:ext>
            </a:extLst>
          </p:cNvPr>
          <p:cNvSpPr/>
          <p:nvPr/>
        </p:nvSpPr>
        <p:spPr>
          <a:xfrm>
            <a:off x="4101552" y="3104708"/>
            <a:ext cx="3706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i="1" dirty="0">
                <a:solidFill>
                  <a:schemeClr val="accent1"/>
                </a:solidFill>
              </a:rPr>
              <a:t>2800 </a:t>
            </a:r>
            <a:r>
              <a:rPr lang="en-GB" sz="4400" b="1" i="1" dirty="0" err="1">
                <a:solidFill>
                  <a:schemeClr val="accent1"/>
                </a:solidFill>
              </a:rPr>
              <a:t>Kuhtage</a:t>
            </a:r>
            <a:endParaRPr lang="en-GB" sz="4400" b="1" i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CDE77-E6E3-47A1-BA6D-F4868D91684F}"/>
              </a:ext>
            </a:extLst>
          </p:cNvPr>
          <p:cNvSpPr txBox="1"/>
          <p:nvPr/>
        </p:nvSpPr>
        <p:spPr>
          <a:xfrm>
            <a:off x="2994070" y="4580740"/>
            <a:ext cx="5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accent1"/>
                </a:solidFill>
              </a:rPr>
              <a:t>29 Tage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CDCB5620-942B-4DF0-AD1A-2372E0B94F7A}"/>
              </a:ext>
            </a:extLst>
          </p:cNvPr>
          <p:cNvSpPr/>
          <p:nvPr/>
        </p:nvSpPr>
        <p:spPr>
          <a:xfrm>
            <a:off x="1148504" y="2993922"/>
            <a:ext cx="10230678" cy="2720951"/>
          </a:xfrm>
          <a:prstGeom prst="bracketPair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C88127-48A9-44E6-8E22-156D0CD2D6DB}"/>
              </a:ext>
            </a:extLst>
          </p:cNvPr>
          <p:cNvCxnSpPr>
            <a:cxnSpLocks/>
          </p:cNvCxnSpPr>
          <p:nvPr/>
        </p:nvCxnSpPr>
        <p:spPr>
          <a:xfrm>
            <a:off x="2096086" y="2622181"/>
            <a:ext cx="8145194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368023-5272-43E1-88DA-D65968D87D34}"/>
              </a:ext>
            </a:extLst>
          </p:cNvPr>
          <p:cNvCxnSpPr>
            <a:cxnSpLocks/>
          </p:cNvCxnSpPr>
          <p:nvPr/>
        </p:nvCxnSpPr>
        <p:spPr>
          <a:xfrm>
            <a:off x="2096086" y="4035084"/>
            <a:ext cx="8145194" cy="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45845E-5B3F-4E23-B754-95E580CF8236}"/>
              </a:ext>
            </a:extLst>
          </p:cNvPr>
          <p:cNvSpPr txBox="1"/>
          <p:nvPr/>
        </p:nvSpPr>
        <p:spPr>
          <a:xfrm>
            <a:off x="5487704" y="962349"/>
            <a:ext cx="2893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accent1"/>
                </a:solidFill>
              </a:rPr>
              <a:t>10 Abgänge</a:t>
            </a: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AB4AC2-2D06-4685-986F-2B5B78ECDE19}"/>
              </a:ext>
            </a:extLst>
          </p:cNvPr>
          <p:cNvSpPr txBox="1"/>
          <p:nvPr/>
        </p:nvSpPr>
        <p:spPr>
          <a:xfrm>
            <a:off x="8121017" y="954186"/>
            <a:ext cx="589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1"/>
                </a:solidFill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6CABE-E767-483A-8AFE-E9D21F613194}"/>
              </a:ext>
            </a:extLst>
          </p:cNvPr>
          <p:cNvSpPr txBox="1"/>
          <p:nvPr/>
        </p:nvSpPr>
        <p:spPr>
          <a:xfrm>
            <a:off x="8447582" y="970512"/>
            <a:ext cx="1656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accent1"/>
                </a:solidFill>
              </a:rPr>
              <a:t>96,55</a:t>
            </a: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1AA758-30BC-46B4-9CD8-C70B0B6F9552}"/>
              </a:ext>
            </a:extLst>
          </p:cNvPr>
          <p:cNvSpPr txBox="1"/>
          <p:nvPr/>
        </p:nvSpPr>
        <p:spPr>
          <a:xfrm>
            <a:off x="2960452" y="896256"/>
            <a:ext cx="186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C00000"/>
                </a:solidFill>
              </a:rPr>
              <a:t>10,36%</a:t>
            </a:r>
            <a:r>
              <a:rPr lang="de-DE" sz="4400" b="1" dirty="0">
                <a:solidFill>
                  <a:schemeClr val="accent1"/>
                </a:solidFill>
              </a:rPr>
              <a:t> 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EA308A-9807-424A-B68E-84CF545BF51C}"/>
              </a:ext>
            </a:extLst>
          </p:cNvPr>
          <p:cNvSpPr txBox="1"/>
          <p:nvPr/>
        </p:nvSpPr>
        <p:spPr>
          <a:xfrm>
            <a:off x="4983595" y="887362"/>
            <a:ext cx="417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accent1"/>
                </a:solidFill>
              </a:rPr>
              <a:t>=</a:t>
            </a:r>
            <a:endParaRPr lang="en-GB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  <p:bldP spid="10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E3A977-B3D7-49F6-84F1-DCD7596AA9EB}"/>
              </a:ext>
            </a:extLst>
          </p:cNvPr>
          <p:cNvSpPr txBox="1"/>
          <p:nvPr/>
        </p:nvSpPr>
        <p:spPr>
          <a:xfrm>
            <a:off x="0" y="291369"/>
            <a:ext cx="588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err="1"/>
              <a:t>Pregnancy</a:t>
            </a:r>
            <a:r>
              <a:rPr lang="de-DE" sz="4000" b="1" dirty="0"/>
              <a:t> Rate Juni 2019:</a:t>
            </a:r>
            <a:endParaRPr lang="en-GB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E4AA5-3885-4440-A5DD-AB3A945A2A01}"/>
              </a:ext>
            </a:extLst>
          </p:cNvPr>
          <p:cNvSpPr txBox="1"/>
          <p:nvPr/>
        </p:nvSpPr>
        <p:spPr>
          <a:xfrm>
            <a:off x="4190382" y="1301181"/>
            <a:ext cx="5523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accent1"/>
                </a:solidFill>
              </a:rPr>
              <a:t>6 Trächtigkeitsstarts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7B9544-A5F4-4159-AE44-9CEDC14C017D}"/>
              </a:ext>
            </a:extLst>
          </p:cNvPr>
          <p:cNvSpPr/>
          <p:nvPr/>
        </p:nvSpPr>
        <p:spPr>
          <a:xfrm>
            <a:off x="1457523" y="2941763"/>
            <a:ext cx="5138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i="1" dirty="0">
                <a:solidFill>
                  <a:schemeClr val="accent1"/>
                </a:solidFill>
              </a:rPr>
              <a:t>750 </a:t>
            </a:r>
            <a:r>
              <a:rPr lang="en-GB" sz="4000" b="1" i="1" dirty="0" err="1">
                <a:solidFill>
                  <a:schemeClr val="accent1"/>
                </a:solidFill>
              </a:rPr>
              <a:t>Kuhtage</a:t>
            </a:r>
            <a:r>
              <a:rPr lang="en-GB" sz="4000" b="1" i="1" dirty="0">
                <a:solidFill>
                  <a:schemeClr val="accent1"/>
                </a:solidFill>
              </a:rPr>
              <a:t> (&gt;42 MT)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CDE77-E6E3-47A1-BA6D-F4868D91684F}"/>
              </a:ext>
            </a:extLst>
          </p:cNvPr>
          <p:cNvSpPr txBox="1"/>
          <p:nvPr/>
        </p:nvSpPr>
        <p:spPr>
          <a:xfrm>
            <a:off x="2994070" y="4580740"/>
            <a:ext cx="565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accent1"/>
                </a:solidFill>
              </a:rPr>
              <a:t>30 Tage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CDCB5620-942B-4DF0-AD1A-2372E0B94F7A}"/>
              </a:ext>
            </a:extLst>
          </p:cNvPr>
          <p:cNvSpPr/>
          <p:nvPr/>
        </p:nvSpPr>
        <p:spPr>
          <a:xfrm>
            <a:off x="1148504" y="2673186"/>
            <a:ext cx="10230678" cy="3041688"/>
          </a:xfrm>
          <a:prstGeom prst="bracketPair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C88127-48A9-44E6-8E22-156D0CD2D6DB}"/>
              </a:ext>
            </a:extLst>
          </p:cNvPr>
          <p:cNvCxnSpPr>
            <a:cxnSpLocks/>
          </p:cNvCxnSpPr>
          <p:nvPr/>
        </p:nvCxnSpPr>
        <p:spPr>
          <a:xfrm>
            <a:off x="2096086" y="2349305"/>
            <a:ext cx="8145194" cy="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368023-5272-43E1-88DA-D65968D87D34}"/>
              </a:ext>
            </a:extLst>
          </p:cNvPr>
          <p:cNvCxnSpPr>
            <a:cxnSpLocks/>
          </p:cNvCxnSpPr>
          <p:nvPr/>
        </p:nvCxnSpPr>
        <p:spPr>
          <a:xfrm>
            <a:off x="2096086" y="4035084"/>
            <a:ext cx="8145194" cy="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45845E-5B3F-4E23-B754-95E580CF8236}"/>
              </a:ext>
            </a:extLst>
          </p:cNvPr>
          <p:cNvSpPr txBox="1"/>
          <p:nvPr/>
        </p:nvSpPr>
        <p:spPr>
          <a:xfrm>
            <a:off x="7557288" y="236799"/>
            <a:ext cx="2885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accent1"/>
                </a:solidFill>
              </a:rPr>
              <a:t>6 TS</a:t>
            </a: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AB4AC2-2D06-4685-986F-2B5B78ECDE19}"/>
              </a:ext>
            </a:extLst>
          </p:cNvPr>
          <p:cNvSpPr txBox="1"/>
          <p:nvPr/>
        </p:nvSpPr>
        <p:spPr>
          <a:xfrm>
            <a:off x="10241280" y="229814"/>
            <a:ext cx="589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1"/>
                </a:solidFill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6CABE-E767-483A-8AFE-E9D21F613194}"/>
              </a:ext>
            </a:extLst>
          </p:cNvPr>
          <p:cNvSpPr txBox="1"/>
          <p:nvPr/>
        </p:nvSpPr>
        <p:spPr>
          <a:xfrm>
            <a:off x="10535881" y="222829"/>
            <a:ext cx="1656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accent1"/>
                </a:solidFill>
              </a:rPr>
              <a:t>35,14</a:t>
            </a: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1AA758-30BC-46B4-9CD8-C70B0B6F9552}"/>
              </a:ext>
            </a:extLst>
          </p:cNvPr>
          <p:cNvSpPr txBox="1"/>
          <p:nvPr/>
        </p:nvSpPr>
        <p:spPr>
          <a:xfrm>
            <a:off x="5880295" y="152869"/>
            <a:ext cx="1914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rgbClr val="C00000"/>
                </a:solidFill>
              </a:rPr>
              <a:t>16,8%</a:t>
            </a:r>
            <a:r>
              <a:rPr lang="de-DE" sz="4800" b="1" dirty="0">
                <a:solidFill>
                  <a:schemeClr val="accent1"/>
                </a:solidFill>
              </a:rPr>
              <a:t> 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EA308A-9807-424A-B68E-84CF545BF51C}"/>
              </a:ext>
            </a:extLst>
          </p:cNvPr>
          <p:cNvSpPr txBox="1"/>
          <p:nvPr/>
        </p:nvSpPr>
        <p:spPr>
          <a:xfrm>
            <a:off x="7754551" y="258912"/>
            <a:ext cx="572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accent1"/>
                </a:solidFill>
              </a:rPr>
              <a:t>=</a:t>
            </a: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780033-9B5C-4A69-9FF8-9CD01B02C529}"/>
              </a:ext>
            </a:extLst>
          </p:cNvPr>
          <p:cNvSpPr txBox="1"/>
          <p:nvPr/>
        </p:nvSpPr>
        <p:spPr>
          <a:xfrm>
            <a:off x="7701667" y="2456057"/>
            <a:ext cx="946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4D68DB-56D5-468D-892B-8AA72F3DDC3B}"/>
              </a:ext>
            </a:extLst>
          </p:cNvPr>
          <p:cNvSpPr txBox="1"/>
          <p:nvPr/>
        </p:nvSpPr>
        <p:spPr>
          <a:xfrm>
            <a:off x="6685613" y="2844468"/>
            <a:ext cx="589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99199B-F6D8-438C-8EF8-CFFC2B8DCEEA}"/>
              </a:ext>
            </a:extLst>
          </p:cNvPr>
          <p:cNvSpPr txBox="1"/>
          <p:nvPr/>
        </p:nvSpPr>
        <p:spPr>
          <a:xfrm>
            <a:off x="7701667" y="3103703"/>
            <a:ext cx="946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1"/>
                </a:solidFill>
              </a:rPr>
              <a:t>21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A0A1859-011C-40E4-B204-82F491737447}"/>
              </a:ext>
            </a:extLst>
          </p:cNvPr>
          <p:cNvCxnSpPr>
            <a:cxnSpLocks/>
          </p:cNvCxnSpPr>
          <p:nvPr/>
        </p:nvCxnSpPr>
        <p:spPr>
          <a:xfrm>
            <a:off x="7688404" y="3163886"/>
            <a:ext cx="1004380" cy="0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637AAB0A-DB6C-4C69-91F4-F8946523DDFB}"/>
              </a:ext>
            </a:extLst>
          </p:cNvPr>
          <p:cNvSpPr/>
          <p:nvPr/>
        </p:nvSpPr>
        <p:spPr>
          <a:xfrm>
            <a:off x="7402303" y="2511247"/>
            <a:ext cx="1606786" cy="1259906"/>
          </a:xfrm>
          <a:prstGeom prst="bracketPair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54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  <p:bldP spid="10" grpId="0"/>
      <p:bldP spid="15" grpId="0"/>
      <p:bldP spid="16" grpId="0"/>
      <p:bldP spid="18" grpId="0"/>
      <p:bldP spid="20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1609502" y="616888"/>
            <a:ext cx="2906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dirty="0" err="1">
                <a:solidFill>
                  <a:schemeClr val="accent1"/>
                </a:solidFill>
              </a:rPr>
              <a:t>Zeitr</a:t>
            </a:r>
            <a:r>
              <a:rPr lang="de-DE" sz="4800" b="1" i="1" dirty="0" err="1">
                <a:solidFill>
                  <a:schemeClr val="accent1"/>
                </a:solidFill>
              </a:rPr>
              <a:t>äume</a:t>
            </a:r>
            <a:endParaRPr lang="en-GB" sz="4800" b="1" i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7CEA9-09DE-452E-9FFA-B489B01A1FAC}"/>
              </a:ext>
            </a:extLst>
          </p:cNvPr>
          <p:cNvSpPr txBox="1"/>
          <p:nvPr/>
        </p:nvSpPr>
        <p:spPr>
          <a:xfrm>
            <a:off x="467449" y="1532895"/>
            <a:ext cx="6173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chemeClr val="accent1"/>
                </a:solidFill>
              </a:rPr>
              <a:t>Gemessen in Tagen</a:t>
            </a:r>
            <a:endParaRPr lang="en-GB" sz="40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531A1-2A26-4A86-BF0F-6CA23DE9D58B}"/>
              </a:ext>
            </a:extLst>
          </p:cNvPr>
          <p:cNvSpPr txBox="1"/>
          <p:nvPr/>
        </p:nvSpPr>
        <p:spPr>
          <a:xfrm>
            <a:off x="1234045" y="3397050"/>
            <a:ext cx="3125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1"/>
                </a:solidFill>
              </a:rPr>
              <a:t>Monat </a:t>
            </a:r>
            <a:endParaRPr lang="en-GB" sz="5400" b="1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560E1-FB10-40C0-80E6-D40E04C9C00C}"/>
              </a:ext>
            </a:extLst>
          </p:cNvPr>
          <p:cNvSpPr txBox="1"/>
          <p:nvPr/>
        </p:nvSpPr>
        <p:spPr>
          <a:xfrm>
            <a:off x="1234045" y="4537370"/>
            <a:ext cx="312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1"/>
                </a:solidFill>
              </a:rPr>
              <a:t>Quartal </a:t>
            </a:r>
            <a:endParaRPr lang="en-GB" sz="5400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954E6-7B30-4DBE-9B0C-F9D894AA54BC}"/>
              </a:ext>
            </a:extLst>
          </p:cNvPr>
          <p:cNvSpPr txBox="1"/>
          <p:nvPr/>
        </p:nvSpPr>
        <p:spPr>
          <a:xfrm>
            <a:off x="1084539" y="2315927"/>
            <a:ext cx="2599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1"/>
                </a:solidFill>
              </a:rPr>
              <a:t>Jahr </a:t>
            </a:r>
            <a:endParaRPr lang="en-GB" sz="5400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1CE3E4-729D-40CF-99D9-DCFE8CB417E5}"/>
              </a:ext>
            </a:extLst>
          </p:cNvPr>
          <p:cNvSpPr txBox="1"/>
          <p:nvPr/>
        </p:nvSpPr>
        <p:spPr>
          <a:xfrm>
            <a:off x="5907938" y="2315927"/>
            <a:ext cx="3661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C00000"/>
                </a:solidFill>
              </a:rPr>
              <a:t>365 - 366</a:t>
            </a:r>
            <a:endParaRPr lang="en-GB" sz="54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51CE09-D9FD-4160-81BA-1BD146B2E205}"/>
              </a:ext>
            </a:extLst>
          </p:cNvPr>
          <p:cNvSpPr txBox="1"/>
          <p:nvPr/>
        </p:nvSpPr>
        <p:spPr>
          <a:xfrm>
            <a:off x="6438738" y="3314403"/>
            <a:ext cx="2599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C00000"/>
                </a:solidFill>
              </a:rPr>
              <a:t>28 - 31 </a:t>
            </a:r>
            <a:endParaRPr lang="en-GB" sz="5400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69C4AD-FAF9-45AF-831D-0F5EC8022BB1}"/>
              </a:ext>
            </a:extLst>
          </p:cNvPr>
          <p:cNvSpPr txBox="1"/>
          <p:nvPr/>
        </p:nvSpPr>
        <p:spPr>
          <a:xfrm>
            <a:off x="6360768" y="4401775"/>
            <a:ext cx="2599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C00000"/>
                </a:solidFill>
              </a:rPr>
              <a:t>90 - 92 </a:t>
            </a:r>
            <a:endParaRPr lang="en-GB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E3A977-B3D7-49F6-84F1-DCD7596AA9EB}"/>
              </a:ext>
            </a:extLst>
          </p:cNvPr>
          <p:cNvSpPr txBox="1"/>
          <p:nvPr/>
        </p:nvSpPr>
        <p:spPr>
          <a:xfrm>
            <a:off x="2835046" y="343945"/>
            <a:ext cx="685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/>
              <a:t>Leistung</a:t>
            </a:r>
            <a:r>
              <a:rPr lang="de-DE" sz="4000" b="1" dirty="0"/>
              <a:t>:</a:t>
            </a:r>
            <a:endParaRPr lang="en-GB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E4AA5-3885-4440-A5DD-AB3A945A2A01}"/>
              </a:ext>
            </a:extLst>
          </p:cNvPr>
          <p:cNvSpPr txBox="1"/>
          <p:nvPr/>
        </p:nvSpPr>
        <p:spPr>
          <a:xfrm>
            <a:off x="750364" y="610229"/>
            <a:ext cx="294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/>
              <a:t>Durchschnitte</a:t>
            </a:r>
            <a:r>
              <a:rPr lang="en-GB" sz="3200" dirty="0"/>
              <a:t>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C88127-48A9-44E6-8E22-156D0CD2D6DB}"/>
              </a:ext>
            </a:extLst>
          </p:cNvPr>
          <p:cNvCxnSpPr>
            <a:cxnSpLocks/>
          </p:cNvCxnSpPr>
          <p:nvPr/>
        </p:nvCxnSpPr>
        <p:spPr>
          <a:xfrm>
            <a:off x="381586" y="4574833"/>
            <a:ext cx="11561818" cy="0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5D95F5-7F1B-47EF-BE37-99CAA53A5449}"/>
              </a:ext>
            </a:extLst>
          </p:cNvPr>
          <p:cNvSpPr txBox="1"/>
          <p:nvPr/>
        </p:nvSpPr>
        <p:spPr>
          <a:xfrm>
            <a:off x="381586" y="1337987"/>
            <a:ext cx="2946337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/>
                </a:solidFill>
              </a:rPr>
              <a:t>Milchmenge</a:t>
            </a:r>
            <a:r>
              <a:rPr lang="en-GB" sz="4400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D3973-E61A-4AD6-80D2-F000A447D8F8}"/>
              </a:ext>
            </a:extLst>
          </p:cNvPr>
          <p:cNvSpPr txBox="1"/>
          <p:nvPr/>
        </p:nvSpPr>
        <p:spPr>
          <a:xfrm>
            <a:off x="248594" y="3235111"/>
            <a:ext cx="2946337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/>
                </a:solidFill>
              </a:rPr>
              <a:t>Eiweißanteil</a:t>
            </a:r>
            <a:r>
              <a:rPr lang="en-GB" sz="4400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3D405-90AA-46BC-A2D7-8CD0FF7F146C}"/>
              </a:ext>
            </a:extLst>
          </p:cNvPr>
          <p:cNvSpPr txBox="1"/>
          <p:nvPr/>
        </p:nvSpPr>
        <p:spPr>
          <a:xfrm>
            <a:off x="381586" y="2250412"/>
            <a:ext cx="234785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/>
                </a:solidFill>
              </a:rPr>
              <a:t>Fettanteil</a:t>
            </a:r>
            <a:r>
              <a:rPr lang="en-GB" sz="4400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1907B3-0A7A-4D97-A223-AB88753D6256}"/>
              </a:ext>
            </a:extLst>
          </p:cNvPr>
          <p:cNvSpPr txBox="1"/>
          <p:nvPr/>
        </p:nvSpPr>
        <p:spPr>
          <a:xfrm>
            <a:off x="6997763" y="610229"/>
            <a:ext cx="294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/>
              <a:t>Anteile</a:t>
            </a:r>
            <a:r>
              <a:rPr lang="en-GB" sz="3200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681A0E-1433-4D03-BAE8-FB082C6DE35B}"/>
              </a:ext>
            </a:extLst>
          </p:cNvPr>
          <p:cNvSpPr txBox="1"/>
          <p:nvPr/>
        </p:nvSpPr>
        <p:spPr>
          <a:xfrm>
            <a:off x="3696701" y="1195004"/>
            <a:ext cx="6247399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/>
                </a:solidFill>
              </a:rPr>
              <a:t>Fettprozent</a:t>
            </a:r>
            <a:r>
              <a:rPr lang="en-GB" sz="4000" b="1" dirty="0">
                <a:solidFill>
                  <a:schemeClr val="accent1"/>
                </a:solidFill>
              </a:rPr>
              <a:t>  &gt; 5,1</a:t>
            </a:r>
            <a:r>
              <a:rPr lang="en-GB" sz="4400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FD27F1-B112-4753-AFDA-52819F8497AA}"/>
              </a:ext>
            </a:extLst>
          </p:cNvPr>
          <p:cNvSpPr txBox="1"/>
          <p:nvPr/>
        </p:nvSpPr>
        <p:spPr>
          <a:xfrm>
            <a:off x="3696701" y="2091298"/>
            <a:ext cx="8246703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/>
                </a:solidFill>
              </a:rPr>
              <a:t>Eiweißprozent</a:t>
            </a:r>
            <a:r>
              <a:rPr lang="en-GB" sz="4000" b="1" dirty="0">
                <a:solidFill>
                  <a:schemeClr val="accent1"/>
                </a:solidFill>
              </a:rPr>
              <a:t>  &lt;= 3,0</a:t>
            </a:r>
            <a:r>
              <a:rPr lang="en-GB" sz="4400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FF473E-622B-45F4-B075-48737A373792}"/>
              </a:ext>
            </a:extLst>
          </p:cNvPr>
          <p:cNvSpPr txBox="1"/>
          <p:nvPr/>
        </p:nvSpPr>
        <p:spPr>
          <a:xfrm>
            <a:off x="3972528" y="2999364"/>
            <a:ext cx="7114229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/>
                </a:solidFill>
              </a:rPr>
              <a:t>Eiweißprozent</a:t>
            </a:r>
            <a:r>
              <a:rPr lang="en-GB" sz="4000" b="1" dirty="0">
                <a:solidFill>
                  <a:schemeClr val="accent1"/>
                </a:solidFill>
              </a:rPr>
              <a:t>  &lt;= 3,0 </a:t>
            </a:r>
          </a:p>
          <a:p>
            <a:pPr algn="ctr"/>
            <a:r>
              <a:rPr lang="en-GB" sz="4000" b="1" dirty="0">
                <a:solidFill>
                  <a:schemeClr val="accent1"/>
                </a:solidFill>
              </a:rPr>
              <a:t>und </a:t>
            </a:r>
            <a:r>
              <a:rPr lang="en-GB" sz="4400" b="1" dirty="0" err="1">
                <a:solidFill>
                  <a:schemeClr val="accent1"/>
                </a:solidFill>
              </a:rPr>
              <a:t>Fettprozent</a:t>
            </a:r>
            <a:r>
              <a:rPr lang="en-GB" sz="4400" b="1" dirty="0">
                <a:solidFill>
                  <a:schemeClr val="accent1"/>
                </a:solidFill>
              </a:rPr>
              <a:t>  &gt; 5,1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9F07EA-D438-478F-83B4-2DB9C21D1F3C}"/>
              </a:ext>
            </a:extLst>
          </p:cNvPr>
          <p:cNvSpPr txBox="1"/>
          <p:nvPr/>
        </p:nvSpPr>
        <p:spPr>
          <a:xfrm>
            <a:off x="274587" y="4669037"/>
            <a:ext cx="2310889" cy="76944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</a:rPr>
              <a:t>Alle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Kühe</a:t>
            </a:r>
            <a:r>
              <a:rPr lang="en-GB" sz="4400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055AC0-C31F-4EF3-89C5-83B4A32F5697}"/>
              </a:ext>
            </a:extLst>
          </p:cNvPr>
          <p:cNvSpPr txBox="1"/>
          <p:nvPr/>
        </p:nvSpPr>
        <p:spPr>
          <a:xfrm>
            <a:off x="2755940" y="4699815"/>
            <a:ext cx="4685684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</a:rPr>
              <a:t>Einzelne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Laktationen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244146-6A1E-495F-AE53-4CE59F5E2DEC}"/>
              </a:ext>
            </a:extLst>
          </p:cNvPr>
          <p:cNvSpPr txBox="1"/>
          <p:nvPr/>
        </p:nvSpPr>
        <p:spPr>
          <a:xfrm>
            <a:off x="7612088" y="4732077"/>
            <a:ext cx="3723861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</a:rPr>
              <a:t>Laktationsstufen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A89A07-14AF-498E-9E06-17476A84B632}"/>
              </a:ext>
            </a:extLst>
          </p:cNvPr>
          <p:cNvCxnSpPr>
            <a:cxnSpLocks/>
          </p:cNvCxnSpPr>
          <p:nvPr/>
        </p:nvCxnSpPr>
        <p:spPr>
          <a:xfrm>
            <a:off x="315091" y="5670208"/>
            <a:ext cx="11561818" cy="0"/>
          </a:xfrm>
          <a:prstGeom prst="line">
            <a:avLst/>
          </a:prstGeom>
          <a:ln w="412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AE43240-7305-4F65-9420-1B469DF2604A}"/>
              </a:ext>
            </a:extLst>
          </p:cNvPr>
          <p:cNvSpPr txBox="1"/>
          <p:nvPr/>
        </p:nvSpPr>
        <p:spPr>
          <a:xfrm>
            <a:off x="1339614" y="5838038"/>
            <a:ext cx="1711376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Monat</a:t>
            </a:r>
            <a:r>
              <a:rPr lang="en-GB" sz="4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5DDA59-5894-484E-91CC-C36E90480FDB}"/>
              </a:ext>
            </a:extLst>
          </p:cNvPr>
          <p:cNvSpPr txBox="1"/>
          <p:nvPr/>
        </p:nvSpPr>
        <p:spPr>
          <a:xfrm>
            <a:off x="3794462" y="5849852"/>
            <a:ext cx="2585514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Quartal</a:t>
            </a:r>
            <a:r>
              <a:rPr lang="en-GB" sz="4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766870-D210-446D-BFF9-28C4275CF457}"/>
              </a:ext>
            </a:extLst>
          </p:cNvPr>
          <p:cNvSpPr txBox="1"/>
          <p:nvPr/>
        </p:nvSpPr>
        <p:spPr>
          <a:xfrm>
            <a:off x="6950443" y="5816960"/>
            <a:ext cx="2585514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tx1"/>
                </a:solidFill>
              </a:rPr>
              <a:t>Jahr</a:t>
            </a:r>
            <a:r>
              <a:rPr lang="en-GB" sz="4400" b="1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4177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9" grpId="0" animBg="1"/>
      <p:bldP spid="10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1868557" y="931983"/>
            <a:ext cx="7447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i="1" dirty="0">
                <a:solidFill>
                  <a:schemeClr val="accent1"/>
                </a:solidFill>
              </a:rPr>
              <a:t>Leistung Milchmenge</a:t>
            </a:r>
            <a:endParaRPr lang="en-GB" sz="4800" b="1" i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637B47-3856-40D7-AB14-3684F0964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47" y="2154447"/>
            <a:ext cx="5761905" cy="3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09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1868557" y="931983"/>
            <a:ext cx="7447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i="1" dirty="0">
                <a:solidFill>
                  <a:schemeClr val="accent1"/>
                </a:solidFill>
              </a:rPr>
              <a:t>Leistung Fettkurven</a:t>
            </a:r>
            <a:endParaRPr lang="en-GB" sz="48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/>
        </p:nvGraphicFramePr>
        <p:xfrm>
          <a:off x="292101" y="2057400"/>
          <a:ext cx="110617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27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FCDBD55F-28E6-44F2-B418-DCA775C8B268}"/>
              </a:ext>
            </a:extLst>
          </p:cNvPr>
          <p:cNvSpPr/>
          <p:nvPr/>
        </p:nvSpPr>
        <p:spPr>
          <a:xfrm>
            <a:off x="3811662" y="1115860"/>
            <a:ext cx="2801628" cy="15113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rgbClr val="C00000"/>
                </a:solidFill>
              </a:rPr>
              <a:t>Status Quo 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F1E5C25-A15B-4AEC-A3BF-E7CB0FEAEB8A}"/>
              </a:ext>
            </a:extLst>
          </p:cNvPr>
          <p:cNvSpPr/>
          <p:nvPr/>
        </p:nvSpPr>
        <p:spPr>
          <a:xfrm rot="9003300">
            <a:off x="2981822" y="2541106"/>
            <a:ext cx="80147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C932D9-2450-4865-9886-83E53AB7FC96}"/>
              </a:ext>
            </a:extLst>
          </p:cNvPr>
          <p:cNvSpPr/>
          <p:nvPr/>
        </p:nvSpPr>
        <p:spPr>
          <a:xfrm>
            <a:off x="838200" y="3110086"/>
            <a:ext cx="2870200" cy="15113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Ziele</a:t>
            </a:r>
            <a:endParaRPr lang="en-GB" sz="32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0C886D-B649-447B-A21D-2C689DA305B2}"/>
              </a:ext>
            </a:extLst>
          </p:cNvPr>
          <p:cNvSpPr/>
          <p:nvPr/>
        </p:nvSpPr>
        <p:spPr>
          <a:xfrm>
            <a:off x="4152900" y="4971051"/>
            <a:ext cx="2641600" cy="1620348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Strategien</a:t>
            </a:r>
            <a:endParaRPr lang="en-GB" sz="320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638CF7E-29B5-4A04-9BF4-F570F6FE2807}"/>
              </a:ext>
            </a:extLst>
          </p:cNvPr>
          <p:cNvSpPr/>
          <p:nvPr/>
        </p:nvSpPr>
        <p:spPr>
          <a:xfrm rot="1961909">
            <a:off x="2979632" y="4944237"/>
            <a:ext cx="80147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A250503-F591-4D39-8B82-AB7A82DF3809}"/>
              </a:ext>
            </a:extLst>
          </p:cNvPr>
          <p:cNvSpPr/>
          <p:nvPr/>
        </p:nvSpPr>
        <p:spPr>
          <a:xfrm rot="18914349">
            <a:off x="6946629" y="4780550"/>
            <a:ext cx="80147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DE5D7-B593-42F0-88FF-21583942B728}"/>
              </a:ext>
            </a:extLst>
          </p:cNvPr>
          <p:cNvSpPr/>
          <p:nvPr/>
        </p:nvSpPr>
        <p:spPr>
          <a:xfrm>
            <a:off x="6928681" y="3067051"/>
            <a:ext cx="3117019" cy="15113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Umsetzung</a:t>
            </a:r>
            <a:endParaRPr lang="en-GB" sz="3200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CBF04DD-17FA-4E69-80E4-AF4CD512287A}"/>
              </a:ext>
            </a:extLst>
          </p:cNvPr>
          <p:cNvSpPr/>
          <p:nvPr/>
        </p:nvSpPr>
        <p:spPr>
          <a:xfrm rot="12753665">
            <a:off x="6527944" y="2570339"/>
            <a:ext cx="80147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9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1868557" y="931983"/>
            <a:ext cx="7447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i="1" dirty="0">
                <a:solidFill>
                  <a:schemeClr val="accent1"/>
                </a:solidFill>
              </a:rPr>
              <a:t>Leistung Fettkurven</a:t>
            </a:r>
            <a:endParaRPr lang="en-GB" sz="48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360002"/>
              </p:ext>
            </p:extLst>
          </p:nvPr>
        </p:nvGraphicFramePr>
        <p:xfrm>
          <a:off x="1084262" y="2211267"/>
          <a:ext cx="7907338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6530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E3A977-B3D7-49F6-84F1-DCD7596AA9EB}"/>
              </a:ext>
            </a:extLst>
          </p:cNvPr>
          <p:cNvSpPr txBox="1"/>
          <p:nvPr/>
        </p:nvSpPr>
        <p:spPr>
          <a:xfrm>
            <a:off x="2951179" y="116466"/>
            <a:ext cx="685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/>
              <a:t>Eutergesundheit</a:t>
            </a:r>
            <a:r>
              <a:rPr lang="de-DE" sz="4000" b="1" dirty="0"/>
              <a:t>:</a:t>
            </a:r>
            <a:endParaRPr lang="en-GB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E4AA5-3885-4440-A5DD-AB3A945A2A01}"/>
              </a:ext>
            </a:extLst>
          </p:cNvPr>
          <p:cNvSpPr txBox="1"/>
          <p:nvPr/>
        </p:nvSpPr>
        <p:spPr>
          <a:xfrm>
            <a:off x="750364" y="610229"/>
            <a:ext cx="294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/>
              <a:t>Durchschnitte</a:t>
            </a:r>
            <a:r>
              <a:rPr lang="en-GB" sz="3200" dirty="0"/>
              <a:t>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C88127-48A9-44E6-8E22-156D0CD2D6DB}"/>
              </a:ext>
            </a:extLst>
          </p:cNvPr>
          <p:cNvCxnSpPr>
            <a:cxnSpLocks/>
          </p:cNvCxnSpPr>
          <p:nvPr/>
        </p:nvCxnSpPr>
        <p:spPr>
          <a:xfrm>
            <a:off x="381586" y="4574833"/>
            <a:ext cx="11561818" cy="0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5D95F5-7F1B-47EF-BE37-99CAA53A5449}"/>
              </a:ext>
            </a:extLst>
          </p:cNvPr>
          <p:cNvSpPr txBox="1"/>
          <p:nvPr/>
        </p:nvSpPr>
        <p:spPr>
          <a:xfrm>
            <a:off x="381586" y="1337987"/>
            <a:ext cx="2946337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/>
                </a:solidFill>
              </a:rPr>
              <a:t>Zellzahl</a:t>
            </a:r>
            <a:r>
              <a:rPr lang="en-GB" sz="4000" b="1" dirty="0">
                <a:solidFill>
                  <a:schemeClr val="accent1"/>
                </a:solidFill>
              </a:rPr>
              <a:t>/ml</a:t>
            </a:r>
            <a:r>
              <a:rPr lang="en-GB" sz="4400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3D405-90AA-46BC-A2D7-8CD0FF7F146C}"/>
              </a:ext>
            </a:extLst>
          </p:cNvPr>
          <p:cNvSpPr txBox="1"/>
          <p:nvPr/>
        </p:nvSpPr>
        <p:spPr>
          <a:xfrm>
            <a:off x="381585" y="2250412"/>
            <a:ext cx="3156745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/>
                </a:solidFill>
              </a:rPr>
              <a:t>Gesamtzz</a:t>
            </a:r>
            <a:r>
              <a:rPr lang="en-GB" sz="4000" b="1" dirty="0">
                <a:solidFill>
                  <a:schemeClr val="accent1"/>
                </a:solidFill>
              </a:rPr>
              <a:t>/ml</a:t>
            </a:r>
            <a:r>
              <a:rPr lang="en-GB" sz="44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1907B3-0A7A-4D97-A223-AB88753D6256}"/>
              </a:ext>
            </a:extLst>
          </p:cNvPr>
          <p:cNvSpPr txBox="1"/>
          <p:nvPr/>
        </p:nvSpPr>
        <p:spPr>
          <a:xfrm>
            <a:off x="4139158" y="637238"/>
            <a:ext cx="294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/>
              <a:t>Anteile</a:t>
            </a:r>
            <a:r>
              <a:rPr lang="en-GB" sz="3200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681A0E-1433-4D03-BAE8-FB082C6DE35B}"/>
              </a:ext>
            </a:extLst>
          </p:cNvPr>
          <p:cNvSpPr txBox="1"/>
          <p:nvPr/>
        </p:nvSpPr>
        <p:spPr>
          <a:xfrm>
            <a:off x="3764387" y="1368764"/>
            <a:ext cx="369588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</a:rPr>
              <a:t>&gt; 100 K ZZ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FD27F1-B112-4753-AFDA-52819F8497AA}"/>
              </a:ext>
            </a:extLst>
          </p:cNvPr>
          <p:cNvSpPr txBox="1"/>
          <p:nvPr/>
        </p:nvSpPr>
        <p:spPr>
          <a:xfrm>
            <a:off x="3696701" y="2306895"/>
            <a:ext cx="369588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</a:rPr>
              <a:t>ZZ </a:t>
            </a:r>
            <a:r>
              <a:rPr lang="en-GB" sz="4000" b="1" dirty="0" err="1">
                <a:solidFill>
                  <a:schemeClr val="accent1"/>
                </a:solidFill>
              </a:rPr>
              <a:t>Bereiche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9F07EA-D438-478F-83B4-2DB9C21D1F3C}"/>
              </a:ext>
            </a:extLst>
          </p:cNvPr>
          <p:cNvSpPr txBox="1"/>
          <p:nvPr/>
        </p:nvSpPr>
        <p:spPr>
          <a:xfrm>
            <a:off x="274587" y="4669037"/>
            <a:ext cx="2946337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</a:rPr>
              <a:t>Laktierende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244146-6A1E-495F-AE53-4CE59F5E2DEC}"/>
              </a:ext>
            </a:extLst>
          </p:cNvPr>
          <p:cNvSpPr txBox="1"/>
          <p:nvPr/>
        </p:nvSpPr>
        <p:spPr>
          <a:xfrm>
            <a:off x="8193552" y="4606458"/>
            <a:ext cx="3723861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</a:rPr>
              <a:t>Laktationsstufen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A89A07-14AF-498E-9E06-17476A84B632}"/>
              </a:ext>
            </a:extLst>
          </p:cNvPr>
          <p:cNvCxnSpPr>
            <a:cxnSpLocks/>
          </p:cNvCxnSpPr>
          <p:nvPr/>
        </p:nvCxnSpPr>
        <p:spPr>
          <a:xfrm>
            <a:off x="315091" y="5670208"/>
            <a:ext cx="11561818" cy="0"/>
          </a:xfrm>
          <a:prstGeom prst="line">
            <a:avLst/>
          </a:prstGeom>
          <a:ln w="412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AE43240-7305-4F65-9420-1B469DF2604A}"/>
              </a:ext>
            </a:extLst>
          </p:cNvPr>
          <p:cNvSpPr txBox="1"/>
          <p:nvPr/>
        </p:nvSpPr>
        <p:spPr>
          <a:xfrm>
            <a:off x="1339614" y="5838038"/>
            <a:ext cx="1711376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Monat</a:t>
            </a:r>
            <a:r>
              <a:rPr lang="en-GB" sz="4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5DDA59-5894-484E-91CC-C36E90480FDB}"/>
              </a:ext>
            </a:extLst>
          </p:cNvPr>
          <p:cNvSpPr txBox="1"/>
          <p:nvPr/>
        </p:nvSpPr>
        <p:spPr>
          <a:xfrm>
            <a:off x="3794462" y="5849852"/>
            <a:ext cx="2585514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Quartal</a:t>
            </a:r>
            <a:r>
              <a:rPr lang="en-GB" sz="4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766870-D210-446D-BFF9-28C4275CF457}"/>
              </a:ext>
            </a:extLst>
          </p:cNvPr>
          <p:cNvSpPr txBox="1"/>
          <p:nvPr/>
        </p:nvSpPr>
        <p:spPr>
          <a:xfrm>
            <a:off x="6950443" y="5816960"/>
            <a:ext cx="2585514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tx1"/>
                </a:solidFill>
              </a:rPr>
              <a:t>Jahr</a:t>
            </a:r>
            <a:r>
              <a:rPr lang="en-GB" sz="4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0BBA0A-D5D8-464B-AD17-809DB71FD8C2}"/>
              </a:ext>
            </a:extLst>
          </p:cNvPr>
          <p:cNvSpPr txBox="1"/>
          <p:nvPr/>
        </p:nvSpPr>
        <p:spPr>
          <a:xfrm>
            <a:off x="8427614" y="1267894"/>
            <a:ext cx="369588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/>
                </a:solidFill>
              </a:rPr>
              <a:t>Erkrankungen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4AB830-1E14-4232-A1F6-680E3677A03A}"/>
              </a:ext>
            </a:extLst>
          </p:cNvPr>
          <p:cNvSpPr txBox="1"/>
          <p:nvPr/>
        </p:nvSpPr>
        <p:spPr>
          <a:xfrm>
            <a:off x="8427614" y="2101479"/>
            <a:ext cx="369588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/>
                </a:solidFill>
              </a:rPr>
              <a:t>Heilungen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D2F1132-1C7E-4C60-AEE0-263BA9DDBBCC}"/>
              </a:ext>
            </a:extLst>
          </p:cNvPr>
          <p:cNvSpPr txBox="1"/>
          <p:nvPr/>
        </p:nvSpPr>
        <p:spPr>
          <a:xfrm>
            <a:off x="8427614" y="2875959"/>
            <a:ext cx="369588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/>
                </a:solidFill>
              </a:rPr>
              <a:t>Bleibt</a:t>
            </a:r>
            <a:r>
              <a:rPr lang="en-GB" sz="4000" b="1" dirty="0">
                <a:solidFill>
                  <a:schemeClr val="accent1"/>
                </a:solidFill>
              </a:rPr>
              <a:t> </a:t>
            </a:r>
            <a:r>
              <a:rPr lang="en-GB" sz="4000" b="1" dirty="0" err="1">
                <a:solidFill>
                  <a:schemeClr val="accent1"/>
                </a:solidFill>
              </a:rPr>
              <a:t>infiziert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1C1D6D-F4AA-4883-9659-F903727D2633}"/>
              </a:ext>
            </a:extLst>
          </p:cNvPr>
          <p:cNvSpPr txBox="1"/>
          <p:nvPr/>
        </p:nvSpPr>
        <p:spPr>
          <a:xfrm>
            <a:off x="7612088" y="3687304"/>
            <a:ext cx="4511405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/>
                </a:solidFill>
              </a:rPr>
              <a:t>Bleibt</a:t>
            </a:r>
            <a:r>
              <a:rPr lang="en-GB" sz="4000" b="1" dirty="0">
                <a:solidFill>
                  <a:schemeClr val="accent1"/>
                </a:solidFill>
              </a:rPr>
              <a:t> </a:t>
            </a:r>
            <a:r>
              <a:rPr lang="en-GB" sz="4000" b="1" dirty="0" err="1">
                <a:solidFill>
                  <a:schemeClr val="accent1"/>
                </a:solidFill>
              </a:rPr>
              <a:t>gesund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582766-E157-4DC7-A7B9-ADE6D66A1653}"/>
              </a:ext>
            </a:extLst>
          </p:cNvPr>
          <p:cNvSpPr txBox="1"/>
          <p:nvPr/>
        </p:nvSpPr>
        <p:spPr>
          <a:xfrm>
            <a:off x="3298658" y="4629395"/>
            <a:ext cx="4854389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</a:rPr>
              <a:t>Nach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Trockenperiode</a:t>
            </a:r>
            <a:endParaRPr lang="en-GB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6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animBg="1"/>
      <p:bldP spid="12" grpId="0"/>
      <p:bldP spid="13" grpId="0" animBg="1"/>
      <p:bldP spid="14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1868557" y="512883"/>
            <a:ext cx="7447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dirty="0" err="1">
                <a:solidFill>
                  <a:schemeClr val="accent1"/>
                </a:solidFill>
              </a:rPr>
              <a:t>Durchschnittliche</a:t>
            </a:r>
            <a:r>
              <a:rPr lang="en-GB" sz="4800" b="1" i="1" dirty="0">
                <a:solidFill>
                  <a:schemeClr val="accent1"/>
                </a:solidFill>
              </a:rPr>
              <a:t> </a:t>
            </a:r>
            <a:r>
              <a:rPr lang="en-GB" sz="4800" b="1" i="1" dirty="0" err="1">
                <a:solidFill>
                  <a:schemeClr val="accent1"/>
                </a:solidFill>
              </a:rPr>
              <a:t>Zellzahlen</a:t>
            </a:r>
            <a:endParaRPr lang="en-GB" sz="4800" b="1" i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A star filled sky&#10;&#10;Description automatically generated">
            <a:extLst>
              <a:ext uri="{FF2B5EF4-FFF2-40B4-BE49-F238E27FC236}">
                <a16:creationId xmlns:a16="http://schemas.microsoft.com/office/drawing/2014/main" id="{7EBD5F1E-56F7-4742-8271-6DCD2CF0C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57" y="1643816"/>
            <a:ext cx="6838095" cy="4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97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251791" y="445604"/>
            <a:ext cx="1113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>
                <a:solidFill>
                  <a:schemeClr val="accent1"/>
                </a:solidFill>
              </a:rPr>
              <a:t>Laktierend, gesund, infiziert, Infektionen, Heilungen</a:t>
            </a:r>
            <a:endParaRPr lang="en-GB" sz="3200" b="1" i="1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DF37A-03FA-43F5-8C24-32B51238B6CB}"/>
              </a:ext>
            </a:extLst>
          </p:cNvPr>
          <p:cNvSpPr/>
          <p:nvPr/>
        </p:nvSpPr>
        <p:spPr>
          <a:xfrm>
            <a:off x="10728946" y="1631434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err="1">
                <a:solidFill>
                  <a:schemeClr val="accent1"/>
                </a:solidFill>
              </a:rPr>
              <a:t>Eutergesundheit</a:t>
            </a:r>
            <a:r>
              <a:rPr lang="en-GB" b="1" i="1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37C20A3-2174-4523-A352-8028B47E9E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39898"/>
              </p:ext>
            </p:extLst>
          </p:nvPr>
        </p:nvGraphicFramePr>
        <p:xfrm>
          <a:off x="1283389" y="1816099"/>
          <a:ext cx="9132819" cy="479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995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145774" y="527391"/>
            <a:ext cx="1116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i="1" dirty="0">
                <a:solidFill>
                  <a:schemeClr val="accent1"/>
                </a:solidFill>
              </a:rPr>
              <a:t>Laktierend, gesund, infiziert, Infektionen, Heilungen</a:t>
            </a:r>
            <a:endParaRPr lang="en-GB" sz="36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DF1BB3-17CE-4CE6-88A4-9E211EC56A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379466"/>
              </p:ext>
            </p:extLst>
          </p:nvPr>
        </p:nvGraphicFramePr>
        <p:xfrm>
          <a:off x="885824" y="1399863"/>
          <a:ext cx="9596645" cy="462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853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145775" y="527391"/>
            <a:ext cx="1058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i="1" dirty="0">
                <a:solidFill>
                  <a:schemeClr val="accent1"/>
                </a:solidFill>
              </a:rPr>
              <a:t>Trocken, gesund, infiziert, Infektionen, Heilungen</a:t>
            </a:r>
            <a:endParaRPr lang="en-GB" sz="36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BE6284D-86BB-4AB8-A466-F11A7ABF1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080306"/>
              </p:ext>
            </p:extLst>
          </p:nvPr>
        </p:nvGraphicFramePr>
        <p:xfrm>
          <a:off x="1446386" y="1426368"/>
          <a:ext cx="7981950" cy="461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0385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145775" y="527391"/>
            <a:ext cx="1058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i="1" dirty="0">
                <a:solidFill>
                  <a:schemeClr val="accent1"/>
                </a:solidFill>
              </a:rPr>
              <a:t>Trocken, gesund, infiziert, Infektionen, Heilungen</a:t>
            </a:r>
            <a:endParaRPr lang="en-GB" sz="36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2DF1BB3-17CE-4CE6-88A4-9E211EC56AD9}"/>
              </a:ext>
            </a:extLst>
          </p:cNvPr>
          <p:cNvGraphicFramePr>
            <a:graphicFrameLocks/>
          </p:cNvGraphicFramePr>
          <p:nvPr/>
        </p:nvGraphicFramePr>
        <p:xfrm>
          <a:off x="885824" y="1399863"/>
          <a:ext cx="9596645" cy="462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8115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145775" y="527391"/>
            <a:ext cx="1058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i="1" dirty="0">
                <a:solidFill>
                  <a:schemeClr val="accent1"/>
                </a:solidFill>
              </a:rPr>
              <a:t>Kalbinnen, Erste Kontrolle</a:t>
            </a:r>
            <a:endParaRPr lang="en-GB" sz="36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AFCBBE3-6FCB-4093-A89C-28B3BE6CA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33791"/>
              </p:ext>
            </p:extLst>
          </p:nvPr>
        </p:nvGraphicFramePr>
        <p:xfrm>
          <a:off x="1446386" y="1696771"/>
          <a:ext cx="7981950" cy="461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651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145775" y="527391"/>
            <a:ext cx="1058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i="1" dirty="0">
                <a:solidFill>
                  <a:schemeClr val="accent1"/>
                </a:solidFill>
              </a:rPr>
              <a:t>Kalbinnen, Erste Kontrolle</a:t>
            </a:r>
            <a:endParaRPr lang="en-GB" sz="36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AFCBBE3-6FCB-4093-A89C-28B3BE6CA34F}"/>
              </a:ext>
            </a:extLst>
          </p:cNvPr>
          <p:cNvGraphicFramePr>
            <a:graphicFrameLocks/>
          </p:cNvGraphicFramePr>
          <p:nvPr/>
        </p:nvGraphicFramePr>
        <p:xfrm>
          <a:off x="1446386" y="1696771"/>
          <a:ext cx="7981950" cy="461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930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E3A977-B3D7-49F6-84F1-DCD7596AA9EB}"/>
              </a:ext>
            </a:extLst>
          </p:cNvPr>
          <p:cNvSpPr txBox="1"/>
          <p:nvPr/>
        </p:nvSpPr>
        <p:spPr>
          <a:xfrm>
            <a:off x="2951179" y="116466"/>
            <a:ext cx="685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/>
              <a:t>Vitalit</a:t>
            </a:r>
            <a:r>
              <a:rPr lang="de-DE" sz="4000" b="1" dirty="0" err="1"/>
              <a:t>ät</a:t>
            </a:r>
            <a:r>
              <a:rPr lang="de-DE" sz="4000" b="1" dirty="0"/>
              <a:t>:</a:t>
            </a:r>
            <a:endParaRPr lang="en-GB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E4AA5-3885-4440-A5DD-AB3A945A2A01}"/>
              </a:ext>
            </a:extLst>
          </p:cNvPr>
          <p:cNvSpPr txBox="1"/>
          <p:nvPr/>
        </p:nvSpPr>
        <p:spPr>
          <a:xfrm>
            <a:off x="1239803" y="383106"/>
            <a:ext cx="219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/>
              <a:t>Kühe</a:t>
            </a:r>
            <a:r>
              <a:rPr lang="en-GB" sz="32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D95F5-7F1B-47EF-BE37-99CAA53A5449}"/>
              </a:ext>
            </a:extLst>
          </p:cNvPr>
          <p:cNvSpPr txBox="1"/>
          <p:nvPr/>
        </p:nvSpPr>
        <p:spPr>
          <a:xfrm>
            <a:off x="381586" y="1134345"/>
            <a:ext cx="2415454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/>
                </a:solidFill>
              </a:rPr>
              <a:t>Alle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03D405-90AA-46BC-A2D7-8CD0FF7F146C}"/>
              </a:ext>
            </a:extLst>
          </p:cNvPr>
          <p:cNvSpPr txBox="1"/>
          <p:nvPr/>
        </p:nvSpPr>
        <p:spPr>
          <a:xfrm>
            <a:off x="381585" y="2105561"/>
            <a:ext cx="2569594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Laktation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1907B3-0A7A-4D97-A223-AB88753D6256}"/>
              </a:ext>
            </a:extLst>
          </p:cNvPr>
          <p:cNvSpPr txBox="1"/>
          <p:nvPr/>
        </p:nvSpPr>
        <p:spPr>
          <a:xfrm>
            <a:off x="4139158" y="637238"/>
            <a:ext cx="294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/>
              <a:t>Jungvieh</a:t>
            </a:r>
            <a:r>
              <a:rPr lang="en-GB" sz="3200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681A0E-1433-4D03-BAE8-FB082C6DE35B}"/>
              </a:ext>
            </a:extLst>
          </p:cNvPr>
          <p:cNvSpPr txBox="1"/>
          <p:nvPr/>
        </p:nvSpPr>
        <p:spPr>
          <a:xfrm>
            <a:off x="6305107" y="1272290"/>
            <a:ext cx="369588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</a:rPr>
              <a:t>&lt;=21 </a:t>
            </a:r>
            <a:r>
              <a:rPr lang="en-GB" sz="4000" b="1" dirty="0" err="1">
                <a:solidFill>
                  <a:schemeClr val="accent1"/>
                </a:solidFill>
              </a:rPr>
              <a:t>Tage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FD27F1-B112-4753-AFDA-52819F8497AA}"/>
              </a:ext>
            </a:extLst>
          </p:cNvPr>
          <p:cNvSpPr txBox="1"/>
          <p:nvPr/>
        </p:nvSpPr>
        <p:spPr>
          <a:xfrm>
            <a:off x="6345612" y="2175815"/>
            <a:ext cx="369588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/>
                </a:solidFill>
              </a:rPr>
              <a:t>Jungvieh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A89A07-14AF-498E-9E06-17476A84B632}"/>
              </a:ext>
            </a:extLst>
          </p:cNvPr>
          <p:cNvCxnSpPr>
            <a:cxnSpLocks/>
          </p:cNvCxnSpPr>
          <p:nvPr/>
        </p:nvCxnSpPr>
        <p:spPr>
          <a:xfrm>
            <a:off x="200791" y="4260508"/>
            <a:ext cx="11561818" cy="0"/>
          </a:xfrm>
          <a:prstGeom prst="line">
            <a:avLst/>
          </a:prstGeom>
          <a:ln w="412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AE43240-7305-4F65-9420-1B469DF2604A}"/>
              </a:ext>
            </a:extLst>
          </p:cNvPr>
          <p:cNvSpPr txBox="1"/>
          <p:nvPr/>
        </p:nvSpPr>
        <p:spPr>
          <a:xfrm>
            <a:off x="1239803" y="4631048"/>
            <a:ext cx="1711376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Monat</a:t>
            </a:r>
            <a:r>
              <a:rPr lang="en-GB" sz="4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5DDA59-5894-484E-91CC-C36E90480FDB}"/>
              </a:ext>
            </a:extLst>
          </p:cNvPr>
          <p:cNvSpPr txBox="1"/>
          <p:nvPr/>
        </p:nvSpPr>
        <p:spPr>
          <a:xfrm>
            <a:off x="3760098" y="4606156"/>
            <a:ext cx="2585514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Quartal</a:t>
            </a:r>
            <a:r>
              <a:rPr lang="en-GB" sz="4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766870-D210-446D-BFF9-28C4275CF457}"/>
              </a:ext>
            </a:extLst>
          </p:cNvPr>
          <p:cNvSpPr txBox="1"/>
          <p:nvPr/>
        </p:nvSpPr>
        <p:spPr>
          <a:xfrm>
            <a:off x="7085495" y="4581637"/>
            <a:ext cx="2585514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tx1"/>
                </a:solidFill>
              </a:rPr>
              <a:t>Jahr</a:t>
            </a:r>
            <a:r>
              <a:rPr lang="en-GB" sz="4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1FEEB3-6FA4-46DB-8A02-97525567A02A}"/>
              </a:ext>
            </a:extLst>
          </p:cNvPr>
          <p:cNvSpPr txBox="1"/>
          <p:nvPr/>
        </p:nvSpPr>
        <p:spPr>
          <a:xfrm>
            <a:off x="381584" y="3075057"/>
            <a:ext cx="4198329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Laktationsstadium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45AE89-C7B5-4AD2-B4D8-C56DD7BFC1E4}"/>
              </a:ext>
            </a:extLst>
          </p:cNvPr>
          <p:cNvSpPr txBox="1"/>
          <p:nvPr/>
        </p:nvSpPr>
        <p:spPr>
          <a:xfrm>
            <a:off x="7268240" y="3002338"/>
            <a:ext cx="2493276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</a:rPr>
              <a:t>F</a:t>
            </a:r>
            <a:r>
              <a:rPr lang="de-DE" sz="4000" b="1" dirty="0" err="1">
                <a:solidFill>
                  <a:schemeClr val="accent1"/>
                </a:solidFill>
              </a:rPr>
              <a:t>ärsen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F005B0-F82D-42A6-99BA-34AC089BD743}"/>
              </a:ext>
            </a:extLst>
          </p:cNvPr>
          <p:cNvSpPr txBox="1"/>
          <p:nvPr/>
        </p:nvSpPr>
        <p:spPr>
          <a:xfrm>
            <a:off x="470183" y="5707570"/>
            <a:ext cx="2392397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Monat 21</a:t>
            </a:r>
            <a:r>
              <a:rPr lang="en-GB" sz="4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9C1D89-87B1-4998-AD70-98BC3F23882C}"/>
              </a:ext>
            </a:extLst>
          </p:cNvPr>
          <p:cNvSpPr txBox="1"/>
          <p:nvPr/>
        </p:nvSpPr>
        <p:spPr>
          <a:xfrm>
            <a:off x="3620398" y="5635987"/>
            <a:ext cx="2585514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Quartal 21</a:t>
            </a:r>
            <a:r>
              <a:rPr lang="en-GB" sz="4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69C54C-C463-4511-B4ED-B8D967A28412}"/>
              </a:ext>
            </a:extLst>
          </p:cNvPr>
          <p:cNvSpPr txBox="1"/>
          <p:nvPr/>
        </p:nvSpPr>
        <p:spPr>
          <a:xfrm>
            <a:off x="7085495" y="5707569"/>
            <a:ext cx="2585514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tx1"/>
                </a:solidFill>
              </a:rPr>
              <a:t>Jahr</a:t>
            </a:r>
            <a:r>
              <a:rPr lang="en-GB" sz="4000" b="1" dirty="0">
                <a:solidFill>
                  <a:schemeClr val="tx1"/>
                </a:solidFill>
              </a:rPr>
              <a:t> 21</a:t>
            </a:r>
            <a:r>
              <a:rPr lang="en-GB" sz="4400" b="1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4710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0" grpId="0" animBg="1"/>
      <p:bldP spid="12" grpId="0"/>
      <p:bldP spid="13" grpId="0" animBg="1"/>
      <p:bldP spid="14" grpId="0" animBg="1"/>
      <p:bldP spid="20" grpId="0" animBg="1"/>
      <p:bldP spid="21" grpId="0" animBg="1"/>
      <p:bldP spid="22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3933091" y="931983"/>
            <a:ext cx="5154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 err="1">
                <a:solidFill>
                  <a:schemeClr val="accent1"/>
                </a:solidFill>
              </a:rPr>
              <a:t>Leistung</a:t>
            </a:r>
            <a:endParaRPr lang="en-GB" sz="5400" b="1" i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7ACA6-E52F-4DA9-8482-EAF3C57E9AC9}"/>
              </a:ext>
            </a:extLst>
          </p:cNvPr>
          <p:cNvSpPr txBox="1"/>
          <p:nvPr/>
        </p:nvSpPr>
        <p:spPr>
          <a:xfrm>
            <a:off x="4067906" y="2335141"/>
            <a:ext cx="498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i="1" dirty="0" err="1">
                <a:solidFill>
                  <a:schemeClr val="accent1"/>
                </a:solidFill>
              </a:rPr>
              <a:t>Eutergesundheit</a:t>
            </a:r>
            <a:endParaRPr lang="en-GB" sz="5400" b="1" i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46F75-1EF7-47CD-AA6F-1B0D2BFE528D}"/>
              </a:ext>
            </a:extLst>
          </p:cNvPr>
          <p:cNvSpPr txBox="1"/>
          <p:nvPr/>
        </p:nvSpPr>
        <p:spPr>
          <a:xfrm>
            <a:off x="3933090" y="3561328"/>
            <a:ext cx="4136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i="1" dirty="0">
                <a:solidFill>
                  <a:schemeClr val="accent1"/>
                </a:solidFill>
              </a:rPr>
              <a:t>Vitalität</a:t>
            </a:r>
            <a:endParaRPr lang="en-GB" sz="5400" b="1" i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05354-C4E4-4198-9BA2-127E28797BF8}"/>
              </a:ext>
            </a:extLst>
          </p:cNvPr>
          <p:cNvSpPr txBox="1"/>
          <p:nvPr/>
        </p:nvSpPr>
        <p:spPr>
          <a:xfrm>
            <a:off x="3933091" y="4787515"/>
            <a:ext cx="4750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i="1" dirty="0">
                <a:solidFill>
                  <a:schemeClr val="accent1"/>
                </a:solidFill>
              </a:rPr>
              <a:t>Fruchtbarkeit</a:t>
            </a:r>
            <a:endParaRPr lang="en-GB" sz="5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46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723003" y="527391"/>
            <a:ext cx="10005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i="1" dirty="0">
                <a:solidFill>
                  <a:schemeClr val="accent1"/>
                </a:solidFill>
              </a:rPr>
              <a:t>Abgangsrate der Kühe jährlich</a:t>
            </a:r>
            <a:endParaRPr lang="en-GB" sz="4800" b="1" i="1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DF37A-03FA-43F5-8C24-32B51238B6CB}"/>
              </a:ext>
            </a:extLst>
          </p:cNvPr>
          <p:cNvSpPr/>
          <p:nvPr/>
        </p:nvSpPr>
        <p:spPr>
          <a:xfrm>
            <a:off x="10728946" y="1631434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err="1">
                <a:solidFill>
                  <a:schemeClr val="accent1"/>
                </a:solidFill>
              </a:rPr>
              <a:t>Eutergesundheit</a:t>
            </a:r>
            <a:r>
              <a:rPr lang="en-GB" b="1" i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5" descr="A picture containing star&#10;&#10;Description automatically generated">
            <a:extLst>
              <a:ext uri="{FF2B5EF4-FFF2-40B4-BE49-F238E27FC236}">
                <a16:creationId xmlns:a16="http://schemas.microsoft.com/office/drawing/2014/main" id="{2784095E-59A1-447C-9191-1E33F822B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4" y="1816100"/>
            <a:ext cx="7028571" cy="4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77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E3A977-B3D7-49F6-84F1-DCD7596AA9EB}"/>
              </a:ext>
            </a:extLst>
          </p:cNvPr>
          <p:cNvSpPr txBox="1"/>
          <p:nvPr/>
        </p:nvSpPr>
        <p:spPr>
          <a:xfrm>
            <a:off x="3458767" y="99831"/>
            <a:ext cx="3794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/>
              <a:t>Fruchtbarkeit</a:t>
            </a:r>
            <a:r>
              <a:rPr lang="de-DE" sz="4000" b="1" dirty="0"/>
              <a:t>:</a:t>
            </a:r>
            <a:endParaRPr lang="en-GB" sz="40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C88127-48A9-44E6-8E22-156D0CD2D6DB}"/>
              </a:ext>
            </a:extLst>
          </p:cNvPr>
          <p:cNvCxnSpPr>
            <a:cxnSpLocks/>
          </p:cNvCxnSpPr>
          <p:nvPr/>
        </p:nvCxnSpPr>
        <p:spPr>
          <a:xfrm>
            <a:off x="127586" y="2441233"/>
            <a:ext cx="11561818" cy="0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A5D95F5-7F1B-47EF-BE37-99CAA53A5449}"/>
              </a:ext>
            </a:extLst>
          </p:cNvPr>
          <p:cNvSpPr txBox="1"/>
          <p:nvPr/>
        </p:nvSpPr>
        <p:spPr>
          <a:xfrm>
            <a:off x="315091" y="717737"/>
            <a:ext cx="4285304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</a:rPr>
              <a:t>Tr</a:t>
            </a:r>
            <a:r>
              <a:rPr lang="de-DE" sz="4000" b="1" dirty="0" err="1">
                <a:solidFill>
                  <a:schemeClr val="accent1"/>
                </a:solidFill>
              </a:rPr>
              <a:t>ächtigkeitsstarts</a:t>
            </a:r>
            <a:r>
              <a:rPr lang="en-GB" sz="4400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9F07EA-D438-478F-83B4-2DB9C21D1F3C}"/>
              </a:ext>
            </a:extLst>
          </p:cNvPr>
          <p:cNvSpPr txBox="1"/>
          <p:nvPr/>
        </p:nvSpPr>
        <p:spPr>
          <a:xfrm>
            <a:off x="315091" y="2572092"/>
            <a:ext cx="2310889" cy="76944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</a:rPr>
              <a:t>Alle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r>
              <a:rPr lang="en-GB" sz="4000" b="1" dirty="0" err="1">
                <a:solidFill>
                  <a:schemeClr val="bg1"/>
                </a:solidFill>
              </a:rPr>
              <a:t>Kühe</a:t>
            </a:r>
            <a:r>
              <a:rPr lang="en-GB" sz="4400" b="1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055AC0-C31F-4EF3-89C5-83B4A32F5697}"/>
              </a:ext>
            </a:extLst>
          </p:cNvPr>
          <p:cNvSpPr txBox="1"/>
          <p:nvPr/>
        </p:nvSpPr>
        <p:spPr>
          <a:xfrm>
            <a:off x="2885502" y="2621974"/>
            <a:ext cx="4685684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</a:rPr>
              <a:t>Kühe</a:t>
            </a:r>
            <a:r>
              <a:rPr lang="en-GB" sz="4000" b="1" dirty="0">
                <a:solidFill>
                  <a:schemeClr val="bg1"/>
                </a:solidFill>
              </a:rPr>
              <a:t> &gt; 42 MT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244146-6A1E-495F-AE53-4CE59F5E2DEC}"/>
              </a:ext>
            </a:extLst>
          </p:cNvPr>
          <p:cNvSpPr txBox="1"/>
          <p:nvPr/>
        </p:nvSpPr>
        <p:spPr>
          <a:xfrm>
            <a:off x="7830709" y="2615713"/>
            <a:ext cx="3723861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F</a:t>
            </a:r>
            <a:r>
              <a:rPr lang="de-DE" sz="4000" b="1" dirty="0" err="1">
                <a:solidFill>
                  <a:schemeClr val="bg1"/>
                </a:solidFill>
              </a:rPr>
              <a:t>ärsen</a:t>
            </a:r>
            <a:r>
              <a:rPr lang="de-DE" sz="4000" b="1" dirty="0">
                <a:solidFill>
                  <a:schemeClr val="bg1"/>
                </a:solidFill>
              </a:rPr>
              <a:t> </a:t>
            </a:r>
            <a:r>
              <a:rPr lang="en-GB" sz="4000" b="1" dirty="0">
                <a:solidFill>
                  <a:schemeClr val="bg1"/>
                </a:solidFill>
              </a:rPr>
              <a:t>&gt; 426 AT </a:t>
            </a:r>
            <a:r>
              <a:rPr lang="de-DE" sz="4000" b="1" dirty="0">
                <a:solidFill>
                  <a:schemeClr val="bg1"/>
                </a:solidFill>
              </a:rPr>
              <a:t> </a:t>
            </a:r>
            <a:r>
              <a:rPr lang="en-GB" sz="4000" b="1" dirty="0">
                <a:solidFill>
                  <a:schemeClr val="bg1"/>
                </a:solidFill>
              </a:rPr>
              <a:t> </a:t>
            </a:r>
            <a:endParaRPr lang="en-GB" sz="4400" b="1" dirty="0">
              <a:solidFill>
                <a:schemeClr val="accent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A89A07-14AF-498E-9E06-17476A84B632}"/>
              </a:ext>
            </a:extLst>
          </p:cNvPr>
          <p:cNvCxnSpPr>
            <a:cxnSpLocks/>
          </p:cNvCxnSpPr>
          <p:nvPr/>
        </p:nvCxnSpPr>
        <p:spPr>
          <a:xfrm>
            <a:off x="315091" y="3739808"/>
            <a:ext cx="11561818" cy="0"/>
          </a:xfrm>
          <a:prstGeom prst="line">
            <a:avLst/>
          </a:prstGeom>
          <a:ln w="412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AE43240-7305-4F65-9420-1B469DF2604A}"/>
              </a:ext>
            </a:extLst>
          </p:cNvPr>
          <p:cNvSpPr txBox="1"/>
          <p:nvPr/>
        </p:nvSpPr>
        <p:spPr>
          <a:xfrm>
            <a:off x="746367" y="4138084"/>
            <a:ext cx="1711376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Monat</a:t>
            </a:r>
            <a:r>
              <a:rPr lang="en-GB" sz="4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5DDA59-5894-484E-91CC-C36E90480FDB}"/>
              </a:ext>
            </a:extLst>
          </p:cNvPr>
          <p:cNvSpPr txBox="1"/>
          <p:nvPr/>
        </p:nvSpPr>
        <p:spPr>
          <a:xfrm>
            <a:off x="3620398" y="4149757"/>
            <a:ext cx="2585514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Quartal</a:t>
            </a:r>
            <a:r>
              <a:rPr lang="en-GB" sz="4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766870-D210-446D-BFF9-28C4275CF457}"/>
              </a:ext>
            </a:extLst>
          </p:cNvPr>
          <p:cNvSpPr txBox="1"/>
          <p:nvPr/>
        </p:nvSpPr>
        <p:spPr>
          <a:xfrm>
            <a:off x="7085495" y="4269725"/>
            <a:ext cx="2585514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tx1"/>
                </a:solidFill>
              </a:rPr>
              <a:t>Jahr</a:t>
            </a:r>
            <a:endParaRPr lang="en-GB" sz="4400" b="1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D270B4-D4CD-48E6-8587-7F77DB10AD76}"/>
              </a:ext>
            </a:extLst>
          </p:cNvPr>
          <p:cNvSpPr txBox="1"/>
          <p:nvPr/>
        </p:nvSpPr>
        <p:spPr>
          <a:xfrm>
            <a:off x="493105" y="5251266"/>
            <a:ext cx="2392397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Monat 21</a:t>
            </a:r>
            <a:r>
              <a:rPr lang="en-GB" sz="4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7D0B21-6C65-4249-B5DB-16A76E121946}"/>
              </a:ext>
            </a:extLst>
          </p:cNvPr>
          <p:cNvSpPr txBox="1"/>
          <p:nvPr/>
        </p:nvSpPr>
        <p:spPr>
          <a:xfrm>
            <a:off x="3620398" y="5251265"/>
            <a:ext cx="2585514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Quartal 21</a:t>
            </a:r>
            <a:r>
              <a:rPr lang="en-GB" sz="44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6EA37C-8CE1-42A6-A619-A510701E3CDE}"/>
              </a:ext>
            </a:extLst>
          </p:cNvPr>
          <p:cNvSpPr txBox="1"/>
          <p:nvPr/>
        </p:nvSpPr>
        <p:spPr>
          <a:xfrm>
            <a:off x="7107125" y="5251265"/>
            <a:ext cx="2585514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tx1"/>
                </a:solidFill>
              </a:rPr>
              <a:t>Jahr</a:t>
            </a:r>
            <a:r>
              <a:rPr lang="en-GB" sz="4000" b="1" dirty="0">
                <a:solidFill>
                  <a:schemeClr val="tx1"/>
                </a:solidFill>
              </a:rPr>
              <a:t> 21</a:t>
            </a:r>
            <a:r>
              <a:rPr lang="en-GB" sz="4400" b="1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FF935-B1FA-4F66-B916-703170EE4B11}"/>
              </a:ext>
            </a:extLst>
          </p:cNvPr>
          <p:cNvSpPr txBox="1"/>
          <p:nvPr/>
        </p:nvSpPr>
        <p:spPr>
          <a:xfrm>
            <a:off x="8013700" y="680170"/>
            <a:ext cx="4075196" cy="1261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Tr</a:t>
            </a:r>
            <a:r>
              <a:rPr lang="de-DE" sz="3600" b="1" dirty="0" err="1">
                <a:solidFill>
                  <a:schemeClr val="accent1"/>
                </a:solidFill>
              </a:rPr>
              <a:t>ächtigkeitsstarts</a:t>
            </a:r>
            <a:r>
              <a:rPr lang="en-GB" sz="3600" b="1" dirty="0">
                <a:solidFill>
                  <a:schemeClr val="accent1"/>
                </a:solidFill>
              </a:rPr>
              <a:t> / </a:t>
            </a:r>
            <a:r>
              <a:rPr lang="en-GB" sz="3600" b="1" dirty="0" err="1">
                <a:solidFill>
                  <a:schemeClr val="accent1"/>
                </a:solidFill>
              </a:rPr>
              <a:t>Belegungen</a:t>
            </a:r>
            <a:r>
              <a:rPr lang="en-GB" sz="4000" b="1" dirty="0">
                <a:solidFill>
                  <a:schemeClr val="accent1"/>
                </a:solidFill>
              </a:rPr>
              <a:t> 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EC6963-F247-4B88-9BD1-CFA3E78C9153}"/>
              </a:ext>
            </a:extLst>
          </p:cNvPr>
          <p:cNvSpPr txBox="1"/>
          <p:nvPr/>
        </p:nvSpPr>
        <p:spPr>
          <a:xfrm>
            <a:off x="4178301" y="1552607"/>
            <a:ext cx="332909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accent1"/>
                </a:solidFill>
              </a:rPr>
              <a:t>Belegungen</a:t>
            </a:r>
            <a:endParaRPr lang="en-GB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406400" y="931983"/>
            <a:ext cx="9499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i="1" dirty="0" err="1">
                <a:solidFill>
                  <a:schemeClr val="accent1"/>
                </a:solidFill>
              </a:rPr>
              <a:t>Fruchtbarkeits</a:t>
            </a:r>
            <a:r>
              <a:rPr lang="de-DE" sz="4800" b="1" i="1" dirty="0">
                <a:solidFill>
                  <a:schemeClr val="accent1"/>
                </a:solidFill>
              </a:rPr>
              <a:t> Rate Monatlich</a:t>
            </a:r>
            <a:endParaRPr lang="en-GB" sz="48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433123"/>
              </p:ext>
            </p:extLst>
          </p:nvPr>
        </p:nvGraphicFramePr>
        <p:xfrm>
          <a:off x="1228724" y="2008980"/>
          <a:ext cx="8087553" cy="402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661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317500" y="647701"/>
            <a:ext cx="991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i="1" dirty="0" err="1">
                <a:solidFill>
                  <a:schemeClr val="accent1"/>
                </a:solidFill>
              </a:rPr>
              <a:t>Pregnancy</a:t>
            </a:r>
            <a:r>
              <a:rPr lang="de-DE" sz="4800" b="1" i="1" dirty="0">
                <a:solidFill>
                  <a:schemeClr val="accent1"/>
                </a:solidFill>
              </a:rPr>
              <a:t>-Brunstnutzung-Konzeption</a:t>
            </a:r>
            <a:endParaRPr lang="en-GB" sz="4800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694996"/>
              </p:ext>
            </p:extLst>
          </p:nvPr>
        </p:nvGraphicFramePr>
        <p:xfrm>
          <a:off x="1038225" y="2097880"/>
          <a:ext cx="8867774" cy="411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401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317500" y="647701"/>
            <a:ext cx="991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i="1" dirty="0">
                <a:solidFill>
                  <a:schemeClr val="accent1"/>
                </a:solidFill>
              </a:rPr>
              <a:t>Fruchtbarkeitsrate – </a:t>
            </a:r>
            <a:r>
              <a:rPr lang="de-DE" sz="4800" b="1" i="1" dirty="0" err="1">
                <a:solidFill>
                  <a:schemeClr val="accent1"/>
                </a:solidFill>
              </a:rPr>
              <a:t>Pregnancy</a:t>
            </a:r>
            <a:r>
              <a:rPr lang="de-DE" sz="4800" b="1" i="1" dirty="0">
                <a:solidFill>
                  <a:schemeClr val="accent1"/>
                </a:solidFill>
              </a:rPr>
              <a:t> Rate</a:t>
            </a:r>
            <a:endParaRPr lang="en-GB" sz="4800" b="1" i="1" dirty="0">
              <a:solidFill>
                <a:schemeClr val="accent1"/>
              </a:solidFill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40645E6C-9D23-411B-8843-1EBF2595B81C}"/>
              </a:ext>
            </a:extLst>
          </p:cNvPr>
          <p:cNvGrpSpPr>
            <a:grpSpLocks/>
          </p:cNvGrpSpPr>
          <p:nvPr/>
        </p:nvGrpSpPr>
        <p:grpSpPr bwMode="auto">
          <a:xfrm>
            <a:off x="1177925" y="2071688"/>
            <a:ext cx="9407525" cy="4543425"/>
            <a:chOff x="1011" y="-64"/>
            <a:chExt cx="14815" cy="7156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D8953D5-4164-40BF-9689-9E3428E99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1428"/>
              <a:ext cx="13275" cy="4350"/>
            </a:xfrm>
            <a:custGeom>
              <a:avLst/>
              <a:gdLst>
                <a:gd name="T0" fmla="+- 0 1682 1484"/>
                <a:gd name="T1" fmla="*/ T0 w 13275"/>
                <a:gd name="T2" fmla="+- 0 4392 1429"/>
                <a:gd name="T3" fmla="*/ 4392 h 4350"/>
                <a:gd name="T4" fmla="+- 0 2078 1484"/>
                <a:gd name="T5" fmla="*/ T4 w 13275"/>
                <a:gd name="T6" fmla="+- 0 3788 1429"/>
                <a:gd name="T7" fmla="*/ 3788 h 4350"/>
                <a:gd name="T8" fmla="+- 0 2474 1484"/>
                <a:gd name="T9" fmla="*/ T8 w 13275"/>
                <a:gd name="T10" fmla="+- 0 3801 1429"/>
                <a:gd name="T11" fmla="*/ 3801 h 4350"/>
                <a:gd name="T12" fmla="+- 0 2870 1484"/>
                <a:gd name="T13" fmla="*/ T12 w 13275"/>
                <a:gd name="T14" fmla="+- 0 4302 1429"/>
                <a:gd name="T15" fmla="*/ 4302 h 4350"/>
                <a:gd name="T16" fmla="+- 0 3268 1484"/>
                <a:gd name="T17" fmla="*/ T16 w 13275"/>
                <a:gd name="T18" fmla="+- 0 4313 1429"/>
                <a:gd name="T19" fmla="*/ 4313 h 4350"/>
                <a:gd name="T20" fmla="+- 0 3664 1484"/>
                <a:gd name="T21" fmla="*/ T20 w 13275"/>
                <a:gd name="T22" fmla="+- 0 3154 1429"/>
                <a:gd name="T23" fmla="*/ 3154 h 4350"/>
                <a:gd name="T24" fmla="+- 0 4060 1484"/>
                <a:gd name="T25" fmla="*/ T24 w 13275"/>
                <a:gd name="T26" fmla="+- 0 3169 1429"/>
                <a:gd name="T27" fmla="*/ 3169 h 4350"/>
                <a:gd name="T28" fmla="+- 0 4456 1484"/>
                <a:gd name="T29" fmla="*/ T28 w 13275"/>
                <a:gd name="T30" fmla="+- 0 2171 1429"/>
                <a:gd name="T31" fmla="*/ 2171 h 4350"/>
                <a:gd name="T32" fmla="+- 0 4852 1484"/>
                <a:gd name="T33" fmla="*/ T32 w 13275"/>
                <a:gd name="T34" fmla="+- 0 3869 1429"/>
                <a:gd name="T35" fmla="*/ 3869 h 4350"/>
                <a:gd name="T36" fmla="+- 0 5248 1484"/>
                <a:gd name="T37" fmla="*/ T36 w 13275"/>
                <a:gd name="T38" fmla="+- 0 3744 1429"/>
                <a:gd name="T39" fmla="*/ 3744 h 4350"/>
                <a:gd name="T40" fmla="+- 0 5644 1484"/>
                <a:gd name="T41" fmla="*/ T40 w 13275"/>
                <a:gd name="T42" fmla="+- 0 4698 1429"/>
                <a:gd name="T43" fmla="*/ 4698 h 4350"/>
                <a:gd name="T44" fmla="+- 0 6040 1484"/>
                <a:gd name="T45" fmla="*/ T44 w 13275"/>
                <a:gd name="T46" fmla="+- 0 3946 1429"/>
                <a:gd name="T47" fmla="*/ 3946 h 4350"/>
                <a:gd name="T48" fmla="+- 0 6436 1484"/>
                <a:gd name="T49" fmla="*/ T48 w 13275"/>
                <a:gd name="T50" fmla="+- 0 2550 1429"/>
                <a:gd name="T51" fmla="*/ 2550 h 4350"/>
                <a:gd name="T52" fmla="+- 0 6834 1484"/>
                <a:gd name="T53" fmla="*/ T52 w 13275"/>
                <a:gd name="T54" fmla="+- 0 3444 1429"/>
                <a:gd name="T55" fmla="*/ 3444 h 4350"/>
                <a:gd name="T56" fmla="+- 0 7230 1484"/>
                <a:gd name="T57" fmla="*/ T56 w 13275"/>
                <a:gd name="T58" fmla="+- 0 2755 1429"/>
                <a:gd name="T59" fmla="*/ 2755 h 4350"/>
                <a:gd name="T60" fmla="+- 0 7626 1484"/>
                <a:gd name="T61" fmla="*/ T60 w 13275"/>
                <a:gd name="T62" fmla="+- 0 3678 1429"/>
                <a:gd name="T63" fmla="*/ 3678 h 4350"/>
                <a:gd name="T64" fmla="+- 0 8022 1484"/>
                <a:gd name="T65" fmla="*/ T64 w 13275"/>
                <a:gd name="T66" fmla="+- 0 5778 1429"/>
                <a:gd name="T67" fmla="*/ 5778 h 4350"/>
                <a:gd name="T68" fmla="+- 0 8418 1484"/>
                <a:gd name="T69" fmla="*/ T68 w 13275"/>
                <a:gd name="T70" fmla="+- 0 1732 1429"/>
                <a:gd name="T71" fmla="*/ 1732 h 4350"/>
                <a:gd name="T72" fmla="+- 0 8814 1484"/>
                <a:gd name="T73" fmla="*/ T72 w 13275"/>
                <a:gd name="T74" fmla="+- 0 4217 1429"/>
                <a:gd name="T75" fmla="*/ 4217 h 4350"/>
                <a:gd name="T76" fmla="+- 0 9210 1484"/>
                <a:gd name="T77" fmla="*/ T76 w 13275"/>
                <a:gd name="T78" fmla="+- 0 3280 1429"/>
                <a:gd name="T79" fmla="*/ 3280 h 4350"/>
                <a:gd name="T80" fmla="+- 0 9606 1484"/>
                <a:gd name="T81" fmla="*/ T80 w 13275"/>
                <a:gd name="T82" fmla="+- 0 3963 1429"/>
                <a:gd name="T83" fmla="*/ 3963 h 4350"/>
                <a:gd name="T84" fmla="+- 0 10002 1484"/>
                <a:gd name="T85" fmla="*/ T84 w 13275"/>
                <a:gd name="T86" fmla="+- 0 4599 1429"/>
                <a:gd name="T87" fmla="*/ 4599 h 4350"/>
                <a:gd name="T88" fmla="+- 0 10400 1484"/>
                <a:gd name="T89" fmla="*/ T88 w 13275"/>
                <a:gd name="T90" fmla="+- 0 3307 1429"/>
                <a:gd name="T91" fmla="*/ 3307 h 4350"/>
                <a:gd name="T92" fmla="+- 0 10796 1484"/>
                <a:gd name="T93" fmla="*/ T92 w 13275"/>
                <a:gd name="T94" fmla="+- 0 3272 1429"/>
                <a:gd name="T95" fmla="*/ 3272 h 4350"/>
                <a:gd name="T96" fmla="+- 0 11192 1484"/>
                <a:gd name="T97" fmla="*/ T96 w 13275"/>
                <a:gd name="T98" fmla="+- 0 3300 1429"/>
                <a:gd name="T99" fmla="*/ 3300 h 4350"/>
                <a:gd name="T100" fmla="+- 0 11588 1484"/>
                <a:gd name="T101" fmla="*/ T100 w 13275"/>
                <a:gd name="T102" fmla="+- 0 4658 1429"/>
                <a:gd name="T103" fmla="*/ 4658 h 4350"/>
                <a:gd name="T104" fmla="+- 0 11984 1484"/>
                <a:gd name="T105" fmla="*/ T104 w 13275"/>
                <a:gd name="T106" fmla="+- 0 4711 1429"/>
                <a:gd name="T107" fmla="*/ 4711 h 4350"/>
                <a:gd name="T108" fmla="+- 0 12380 1484"/>
                <a:gd name="T109" fmla="*/ T108 w 13275"/>
                <a:gd name="T110" fmla="+- 0 5588 1429"/>
                <a:gd name="T111" fmla="*/ 5588 h 4350"/>
                <a:gd name="T112" fmla="+- 0 12776 1484"/>
                <a:gd name="T113" fmla="*/ T112 w 13275"/>
                <a:gd name="T114" fmla="+- 0 2679 1429"/>
                <a:gd name="T115" fmla="*/ 2679 h 4350"/>
                <a:gd name="T116" fmla="+- 0 13172 1484"/>
                <a:gd name="T117" fmla="*/ T116 w 13275"/>
                <a:gd name="T118" fmla="+- 0 2309 1429"/>
                <a:gd name="T119" fmla="*/ 2309 h 4350"/>
                <a:gd name="T120" fmla="+- 0 13568 1484"/>
                <a:gd name="T121" fmla="*/ T120 w 13275"/>
                <a:gd name="T122" fmla="+- 0 4799 1429"/>
                <a:gd name="T123" fmla="*/ 4799 h 4350"/>
                <a:gd name="T124" fmla="+- 0 13966 1484"/>
                <a:gd name="T125" fmla="*/ T124 w 13275"/>
                <a:gd name="T126" fmla="+- 0 4028 1429"/>
                <a:gd name="T127" fmla="*/ 4028 h 4350"/>
                <a:gd name="T128" fmla="+- 0 14362 1484"/>
                <a:gd name="T129" fmla="*/ T128 w 13275"/>
                <a:gd name="T130" fmla="+- 0 3534 1429"/>
                <a:gd name="T131" fmla="*/ 3534 h 4350"/>
                <a:gd name="T132" fmla="+- 0 14758 1484"/>
                <a:gd name="T133" fmla="*/ T132 w 13275"/>
                <a:gd name="T134" fmla="+- 0 4261 1429"/>
                <a:gd name="T135" fmla="*/ 4261 h 43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13275" h="4350">
                  <a:moveTo>
                    <a:pt x="0" y="1795"/>
                  </a:moveTo>
                  <a:lnTo>
                    <a:pt x="198" y="2963"/>
                  </a:lnTo>
                  <a:lnTo>
                    <a:pt x="397" y="620"/>
                  </a:lnTo>
                  <a:lnTo>
                    <a:pt x="594" y="2359"/>
                  </a:lnTo>
                  <a:lnTo>
                    <a:pt x="793" y="2383"/>
                  </a:lnTo>
                  <a:lnTo>
                    <a:pt x="990" y="2372"/>
                  </a:lnTo>
                  <a:lnTo>
                    <a:pt x="1189" y="3203"/>
                  </a:lnTo>
                  <a:lnTo>
                    <a:pt x="1386" y="2873"/>
                  </a:lnTo>
                  <a:lnTo>
                    <a:pt x="1585" y="2923"/>
                  </a:lnTo>
                  <a:lnTo>
                    <a:pt x="1784" y="2884"/>
                  </a:lnTo>
                  <a:lnTo>
                    <a:pt x="1981" y="2438"/>
                  </a:lnTo>
                  <a:lnTo>
                    <a:pt x="2180" y="1725"/>
                  </a:lnTo>
                  <a:lnTo>
                    <a:pt x="2377" y="1366"/>
                  </a:lnTo>
                  <a:lnTo>
                    <a:pt x="2576" y="1740"/>
                  </a:lnTo>
                  <a:lnTo>
                    <a:pt x="2773" y="1385"/>
                  </a:lnTo>
                  <a:lnTo>
                    <a:pt x="2972" y="742"/>
                  </a:lnTo>
                  <a:lnTo>
                    <a:pt x="3169" y="1582"/>
                  </a:lnTo>
                  <a:lnTo>
                    <a:pt x="3368" y="2440"/>
                  </a:lnTo>
                  <a:lnTo>
                    <a:pt x="3567" y="3006"/>
                  </a:lnTo>
                  <a:lnTo>
                    <a:pt x="3764" y="2315"/>
                  </a:lnTo>
                  <a:lnTo>
                    <a:pt x="3963" y="2963"/>
                  </a:lnTo>
                  <a:lnTo>
                    <a:pt x="4160" y="3269"/>
                  </a:lnTo>
                  <a:lnTo>
                    <a:pt x="4359" y="3286"/>
                  </a:lnTo>
                  <a:lnTo>
                    <a:pt x="4556" y="2517"/>
                  </a:lnTo>
                  <a:lnTo>
                    <a:pt x="4755" y="1486"/>
                  </a:lnTo>
                  <a:lnTo>
                    <a:pt x="4952" y="1121"/>
                  </a:lnTo>
                  <a:lnTo>
                    <a:pt x="5151" y="841"/>
                  </a:lnTo>
                  <a:lnTo>
                    <a:pt x="5350" y="2015"/>
                  </a:lnTo>
                  <a:lnTo>
                    <a:pt x="5547" y="1291"/>
                  </a:lnTo>
                  <a:lnTo>
                    <a:pt x="5746" y="1326"/>
                  </a:lnTo>
                  <a:lnTo>
                    <a:pt x="5943" y="2753"/>
                  </a:lnTo>
                  <a:lnTo>
                    <a:pt x="6142" y="2249"/>
                  </a:lnTo>
                  <a:lnTo>
                    <a:pt x="6339" y="3181"/>
                  </a:lnTo>
                  <a:lnTo>
                    <a:pt x="6538" y="4349"/>
                  </a:lnTo>
                  <a:lnTo>
                    <a:pt x="6735" y="1619"/>
                  </a:lnTo>
                  <a:lnTo>
                    <a:pt x="6934" y="303"/>
                  </a:lnTo>
                  <a:lnTo>
                    <a:pt x="7133" y="0"/>
                  </a:lnTo>
                  <a:lnTo>
                    <a:pt x="7330" y="2788"/>
                  </a:lnTo>
                  <a:lnTo>
                    <a:pt x="7529" y="2656"/>
                  </a:lnTo>
                  <a:lnTo>
                    <a:pt x="7726" y="1851"/>
                  </a:lnTo>
                  <a:lnTo>
                    <a:pt x="7925" y="2919"/>
                  </a:lnTo>
                  <a:lnTo>
                    <a:pt x="8122" y="2534"/>
                  </a:lnTo>
                  <a:lnTo>
                    <a:pt x="8321" y="1466"/>
                  </a:lnTo>
                  <a:lnTo>
                    <a:pt x="8518" y="3170"/>
                  </a:lnTo>
                  <a:lnTo>
                    <a:pt x="8717" y="2341"/>
                  </a:lnTo>
                  <a:lnTo>
                    <a:pt x="8916" y="1878"/>
                  </a:lnTo>
                  <a:lnTo>
                    <a:pt x="9113" y="1381"/>
                  </a:lnTo>
                  <a:lnTo>
                    <a:pt x="9312" y="1843"/>
                  </a:lnTo>
                  <a:lnTo>
                    <a:pt x="9509" y="1003"/>
                  </a:lnTo>
                  <a:lnTo>
                    <a:pt x="9708" y="1871"/>
                  </a:lnTo>
                  <a:lnTo>
                    <a:pt x="9905" y="1320"/>
                  </a:lnTo>
                  <a:lnTo>
                    <a:pt x="10104" y="3229"/>
                  </a:lnTo>
                  <a:lnTo>
                    <a:pt x="10301" y="1849"/>
                  </a:lnTo>
                  <a:lnTo>
                    <a:pt x="10500" y="3282"/>
                  </a:lnTo>
                  <a:lnTo>
                    <a:pt x="10699" y="2844"/>
                  </a:lnTo>
                  <a:lnTo>
                    <a:pt x="10896" y="4159"/>
                  </a:lnTo>
                  <a:lnTo>
                    <a:pt x="11095" y="3431"/>
                  </a:lnTo>
                  <a:lnTo>
                    <a:pt x="11292" y="1250"/>
                  </a:lnTo>
                  <a:lnTo>
                    <a:pt x="11491" y="2825"/>
                  </a:lnTo>
                  <a:lnTo>
                    <a:pt x="11688" y="880"/>
                  </a:lnTo>
                  <a:lnTo>
                    <a:pt x="11887" y="1504"/>
                  </a:lnTo>
                  <a:lnTo>
                    <a:pt x="12084" y="3370"/>
                  </a:lnTo>
                  <a:lnTo>
                    <a:pt x="12283" y="1274"/>
                  </a:lnTo>
                  <a:lnTo>
                    <a:pt x="12482" y="2599"/>
                  </a:lnTo>
                  <a:lnTo>
                    <a:pt x="12679" y="2501"/>
                  </a:lnTo>
                  <a:lnTo>
                    <a:pt x="12878" y="2105"/>
                  </a:lnTo>
                  <a:lnTo>
                    <a:pt x="13075" y="2534"/>
                  </a:lnTo>
                  <a:lnTo>
                    <a:pt x="13274" y="2832"/>
                  </a:lnTo>
                </a:path>
              </a:pathLst>
            </a:custGeom>
            <a:noFill/>
            <a:ln w="34112">
              <a:solidFill>
                <a:srgbClr val="5B9B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D84013E-051D-47EA-BAEF-8D58CCD34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925"/>
              <a:ext cx="13275" cy="4775"/>
            </a:xfrm>
            <a:custGeom>
              <a:avLst/>
              <a:gdLst>
                <a:gd name="T0" fmla="+- 0 1682 1484"/>
                <a:gd name="T1" fmla="*/ T0 w 13275"/>
                <a:gd name="T2" fmla="+- 0 4138 925"/>
                <a:gd name="T3" fmla="*/ 4138 h 4775"/>
                <a:gd name="T4" fmla="+- 0 2078 1484"/>
                <a:gd name="T5" fmla="*/ T4 w 13275"/>
                <a:gd name="T6" fmla="+- 0 3856 925"/>
                <a:gd name="T7" fmla="*/ 3856 h 4775"/>
                <a:gd name="T8" fmla="+- 0 2474 1484"/>
                <a:gd name="T9" fmla="*/ T8 w 13275"/>
                <a:gd name="T10" fmla="+- 0 3628 925"/>
                <a:gd name="T11" fmla="*/ 3628 h 4775"/>
                <a:gd name="T12" fmla="+- 0 2870 1484"/>
                <a:gd name="T13" fmla="*/ T12 w 13275"/>
                <a:gd name="T14" fmla="+- 0 3928 925"/>
                <a:gd name="T15" fmla="*/ 3928 h 4775"/>
                <a:gd name="T16" fmla="+- 0 3268 1484"/>
                <a:gd name="T17" fmla="*/ T16 w 13275"/>
                <a:gd name="T18" fmla="+- 0 4177 925"/>
                <a:gd name="T19" fmla="*/ 4177 h 4775"/>
                <a:gd name="T20" fmla="+- 0 3664 1484"/>
                <a:gd name="T21" fmla="*/ T20 w 13275"/>
                <a:gd name="T22" fmla="+- 0 3528 925"/>
                <a:gd name="T23" fmla="*/ 3528 h 4775"/>
                <a:gd name="T24" fmla="+- 0 4060 1484"/>
                <a:gd name="T25" fmla="*/ T24 w 13275"/>
                <a:gd name="T26" fmla="+- 0 3440 925"/>
                <a:gd name="T27" fmla="*/ 3440 h 4775"/>
                <a:gd name="T28" fmla="+- 0 4456 1484"/>
                <a:gd name="T29" fmla="*/ T28 w 13275"/>
                <a:gd name="T30" fmla="+- 0 2491 925"/>
                <a:gd name="T31" fmla="*/ 2491 h 4775"/>
                <a:gd name="T32" fmla="+- 0 4852 1484"/>
                <a:gd name="T33" fmla="*/ T32 w 13275"/>
                <a:gd name="T34" fmla="+- 0 3886 925"/>
                <a:gd name="T35" fmla="*/ 3886 h 4775"/>
                <a:gd name="T36" fmla="+- 0 5248 1484"/>
                <a:gd name="T37" fmla="*/ T36 w 13275"/>
                <a:gd name="T38" fmla="+- 0 3433 925"/>
                <a:gd name="T39" fmla="*/ 3433 h 4775"/>
                <a:gd name="T40" fmla="+- 0 5644 1484"/>
                <a:gd name="T41" fmla="*/ T40 w 13275"/>
                <a:gd name="T42" fmla="+- 0 4473 925"/>
                <a:gd name="T43" fmla="*/ 4473 h 4775"/>
                <a:gd name="T44" fmla="+- 0 6040 1484"/>
                <a:gd name="T45" fmla="*/ T44 w 13275"/>
                <a:gd name="T46" fmla="+- 0 4000 925"/>
                <a:gd name="T47" fmla="*/ 4000 h 4775"/>
                <a:gd name="T48" fmla="+- 0 6436 1484"/>
                <a:gd name="T49" fmla="*/ T48 w 13275"/>
                <a:gd name="T50" fmla="+- 0 2681 925"/>
                <a:gd name="T51" fmla="*/ 2681 h 4775"/>
                <a:gd name="T52" fmla="+- 0 6834 1484"/>
                <a:gd name="T53" fmla="*/ T52 w 13275"/>
                <a:gd name="T54" fmla="+- 0 3770 925"/>
                <a:gd name="T55" fmla="*/ 3770 h 4775"/>
                <a:gd name="T56" fmla="+- 0 7230 1484"/>
                <a:gd name="T57" fmla="*/ T56 w 13275"/>
                <a:gd name="T58" fmla="+- 0 2327 925"/>
                <a:gd name="T59" fmla="*/ 2327 h 4775"/>
                <a:gd name="T60" fmla="+- 0 7626 1484"/>
                <a:gd name="T61" fmla="*/ T60 w 13275"/>
                <a:gd name="T62" fmla="+- 0 3304 925"/>
                <a:gd name="T63" fmla="*/ 3304 h 4775"/>
                <a:gd name="T64" fmla="+- 0 8022 1484"/>
                <a:gd name="T65" fmla="*/ T64 w 13275"/>
                <a:gd name="T66" fmla="+- 0 5700 925"/>
                <a:gd name="T67" fmla="*/ 5700 h 4775"/>
                <a:gd name="T68" fmla="+- 0 8418 1484"/>
                <a:gd name="T69" fmla="*/ T68 w 13275"/>
                <a:gd name="T70" fmla="+- 0 1917 925"/>
                <a:gd name="T71" fmla="*/ 1917 h 4775"/>
                <a:gd name="T72" fmla="+- 0 8814 1484"/>
                <a:gd name="T73" fmla="*/ T72 w 13275"/>
                <a:gd name="T74" fmla="+- 0 3727 925"/>
                <a:gd name="T75" fmla="*/ 3727 h 4775"/>
                <a:gd name="T76" fmla="+- 0 9210 1484"/>
                <a:gd name="T77" fmla="*/ T76 w 13275"/>
                <a:gd name="T78" fmla="+- 0 3237 925"/>
                <a:gd name="T79" fmla="*/ 3237 h 4775"/>
                <a:gd name="T80" fmla="+- 0 9606 1484"/>
                <a:gd name="T81" fmla="*/ T80 w 13275"/>
                <a:gd name="T82" fmla="+- 0 4072 925"/>
                <a:gd name="T83" fmla="*/ 4072 h 4775"/>
                <a:gd name="T84" fmla="+- 0 10002 1484"/>
                <a:gd name="T85" fmla="*/ T84 w 13275"/>
                <a:gd name="T86" fmla="+- 0 4558 925"/>
                <a:gd name="T87" fmla="*/ 4558 h 4775"/>
                <a:gd name="T88" fmla="+- 0 10400 1484"/>
                <a:gd name="T89" fmla="*/ T88 w 13275"/>
                <a:gd name="T90" fmla="+- 0 3589 925"/>
                <a:gd name="T91" fmla="*/ 3589 h 4775"/>
                <a:gd name="T92" fmla="+- 0 10796 1484"/>
                <a:gd name="T93" fmla="*/ T92 w 13275"/>
                <a:gd name="T94" fmla="+- 0 3700 925"/>
                <a:gd name="T95" fmla="*/ 3700 h 4775"/>
                <a:gd name="T96" fmla="+- 0 11192 1484"/>
                <a:gd name="T97" fmla="*/ T96 w 13275"/>
                <a:gd name="T98" fmla="+- 0 2600 925"/>
                <a:gd name="T99" fmla="*/ 2600 h 4775"/>
                <a:gd name="T100" fmla="+- 0 11588 1484"/>
                <a:gd name="T101" fmla="*/ T100 w 13275"/>
                <a:gd name="T102" fmla="+- 0 4344 925"/>
                <a:gd name="T103" fmla="*/ 4344 h 4775"/>
                <a:gd name="T104" fmla="+- 0 11984 1484"/>
                <a:gd name="T105" fmla="*/ T104 w 13275"/>
                <a:gd name="T106" fmla="+- 0 4534 925"/>
                <a:gd name="T107" fmla="*/ 4534 h 4775"/>
                <a:gd name="T108" fmla="+- 0 12380 1484"/>
                <a:gd name="T109" fmla="*/ T108 w 13275"/>
                <a:gd name="T110" fmla="+- 0 5580 925"/>
                <a:gd name="T111" fmla="*/ 5580 h 4775"/>
                <a:gd name="T112" fmla="+- 0 12776 1484"/>
                <a:gd name="T113" fmla="*/ T112 w 13275"/>
                <a:gd name="T114" fmla="+- 0 2565 925"/>
                <a:gd name="T115" fmla="*/ 2565 h 4775"/>
                <a:gd name="T116" fmla="+- 0 13172 1484"/>
                <a:gd name="T117" fmla="*/ T116 w 13275"/>
                <a:gd name="T118" fmla="+- 0 2593 925"/>
                <a:gd name="T119" fmla="*/ 2593 h 4775"/>
                <a:gd name="T120" fmla="+- 0 13568 1484"/>
                <a:gd name="T121" fmla="*/ T120 w 13275"/>
                <a:gd name="T122" fmla="+- 0 4774 925"/>
                <a:gd name="T123" fmla="*/ 4774 h 4775"/>
                <a:gd name="T124" fmla="+- 0 13966 1484"/>
                <a:gd name="T125" fmla="*/ T124 w 13275"/>
                <a:gd name="T126" fmla="+- 0 4070 925"/>
                <a:gd name="T127" fmla="*/ 4070 h 4775"/>
                <a:gd name="T128" fmla="+- 0 14362 1484"/>
                <a:gd name="T129" fmla="*/ T128 w 13275"/>
                <a:gd name="T130" fmla="+- 0 3390 925"/>
                <a:gd name="T131" fmla="*/ 3390 h 4775"/>
                <a:gd name="T132" fmla="+- 0 14758 1484"/>
                <a:gd name="T133" fmla="*/ T132 w 13275"/>
                <a:gd name="T134" fmla="+- 0 4153 925"/>
                <a:gd name="T135" fmla="*/ 4153 h 47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13275" h="4775">
                  <a:moveTo>
                    <a:pt x="0" y="2449"/>
                  </a:moveTo>
                  <a:lnTo>
                    <a:pt x="198" y="3213"/>
                  </a:lnTo>
                  <a:lnTo>
                    <a:pt x="397" y="1233"/>
                  </a:lnTo>
                  <a:lnTo>
                    <a:pt x="594" y="2931"/>
                  </a:lnTo>
                  <a:lnTo>
                    <a:pt x="793" y="3090"/>
                  </a:lnTo>
                  <a:lnTo>
                    <a:pt x="990" y="2703"/>
                  </a:lnTo>
                  <a:lnTo>
                    <a:pt x="1189" y="3484"/>
                  </a:lnTo>
                  <a:lnTo>
                    <a:pt x="1386" y="3003"/>
                  </a:lnTo>
                  <a:lnTo>
                    <a:pt x="1585" y="3029"/>
                  </a:lnTo>
                  <a:lnTo>
                    <a:pt x="1784" y="3252"/>
                  </a:lnTo>
                  <a:lnTo>
                    <a:pt x="1981" y="2841"/>
                  </a:lnTo>
                  <a:lnTo>
                    <a:pt x="2180" y="2603"/>
                  </a:lnTo>
                  <a:lnTo>
                    <a:pt x="2377" y="2673"/>
                  </a:lnTo>
                  <a:lnTo>
                    <a:pt x="2576" y="2515"/>
                  </a:lnTo>
                  <a:lnTo>
                    <a:pt x="2773" y="2461"/>
                  </a:lnTo>
                  <a:lnTo>
                    <a:pt x="2972" y="1566"/>
                  </a:lnTo>
                  <a:lnTo>
                    <a:pt x="3169" y="2353"/>
                  </a:lnTo>
                  <a:lnTo>
                    <a:pt x="3368" y="2961"/>
                  </a:lnTo>
                  <a:lnTo>
                    <a:pt x="3567" y="3381"/>
                  </a:lnTo>
                  <a:lnTo>
                    <a:pt x="3764" y="2508"/>
                  </a:lnTo>
                  <a:lnTo>
                    <a:pt x="3963" y="3169"/>
                  </a:lnTo>
                  <a:lnTo>
                    <a:pt x="4160" y="3548"/>
                  </a:lnTo>
                  <a:lnTo>
                    <a:pt x="4359" y="3480"/>
                  </a:lnTo>
                  <a:lnTo>
                    <a:pt x="4556" y="3075"/>
                  </a:lnTo>
                  <a:lnTo>
                    <a:pt x="4755" y="2384"/>
                  </a:lnTo>
                  <a:lnTo>
                    <a:pt x="4952" y="1756"/>
                  </a:lnTo>
                  <a:lnTo>
                    <a:pt x="5151" y="1843"/>
                  </a:lnTo>
                  <a:lnTo>
                    <a:pt x="5350" y="2845"/>
                  </a:lnTo>
                  <a:lnTo>
                    <a:pt x="5547" y="2091"/>
                  </a:lnTo>
                  <a:lnTo>
                    <a:pt x="5746" y="1402"/>
                  </a:lnTo>
                  <a:lnTo>
                    <a:pt x="5943" y="2771"/>
                  </a:lnTo>
                  <a:lnTo>
                    <a:pt x="6142" y="2379"/>
                  </a:lnTo>
                  <a:lnTo>
                    <a:pt x="6339" y="3272"/>
                  </a:lnTo>
                  <a:lnTo>
                    <a:pt x="6538" y="4775"/>
                  </a:lnTo>
                  <a:lnTo>
                    <a:pt x="6735" y="1942"/>
                  </a:lnTo>
                  <a:lnTo>
                    <a:pt x="6934" y="992"/>
                  </a:lnTo>
                  <a:lnTo>
                    <a:pt x="7133" y="0"/>
                  </a:lnTo>
                  <a:lnTo>
                    <a:pt x="7330" y="2802"/>
                  </a:lnTo>
                  <a:lnTo>
                    <a:pt x="7529" y="2929"/>
                  </a:lnTo>
                  <a:lnTo>
                    <a:pt x="7726" y="2312"/>
                  </a:lnTo>
                  <a:lnTo>
                    <a:pt x="7925" y="3714"/>
                  </a:lnTo>
                  <a:lnTo>
                    <a:pt x="8122" y="3147"/>
                  </a:lnTo>
                  <a:lnTo>
                    <a:pt x="8321" y="2084"/>
                  </a:lnTo>
                  <a:lnTo>
                    <a:pt x="8518" y="3633"/>
                  </a:lnTo>
                  <a:lnTo>
                    <a:pt x="8717" y="2729"/>
                  </a:lnTo>
                  <a:lnTo>
                    <a:pt x="8916" y="2664"/>
                  </a:lnTo>
                  <a:lnTo>
                    <a:pt x="9113" y="2099"/>
                  </a:lnTo>
                  <a:lnTo>
                    <a:pt x="9312" y="2775"/>
                  </a:lnTo>
                  <a:lnTo>
                    <a:pt x="9509" y="1704"/>
                  </a:lnTo>
                  <a:lnTo>
                    <a:pt x="9708" y="1675"/>
                  </a:lnTo>
                  <a:lnTo>
                    <a:pt x="9905" y="1563"/>
                  </a:lnTo>
                  <a:lnTo>
                    <a:pt x="10104" y="3419"/>
                  </a:lnTo>
                  <a:lnTo>
                    <a:pt x="10301" y="1986"/>
                  </a:lnTo>
                  <a:lnTo>
                    <a:pt x="10500" y="3609"/>
                  </a:lnTo>
                  <a:lnTo>
                    <a:pt x="10699" y="3136"/>
                  </a:lnTo>
                  <a:lnTo>
                    <a:pt x="10896" y="4655"/>
                  </a:lnTo>
                  <a:lnTo>
                    <a:pt x="11095" y="3908"/>
                  </a:lnTo>
                  <a:lnTo>
                    <a:pt x="11292" y="1640"/>
                  </a:lnTo>
                  <a:lnTo>
                    <a:pt x="11491" y="3338"/>
                  </a:lnTo>
                  <a:lnTo>
                    <a:pt x="11688" y="1668"/>
                  </a:lnTo>
                  <a:lnTo>
                    <a:pt x="11887" y="2100"/>
                  </a:lnTo>
                  <a:lnTo>
                    <a:pt x="12084" y="3849"/>
                  </a:lnTo>
                  <a:lnTo>
                    <a:pt x="12283" y="1920"/>
                  </a:lnTo>
                  <a:lnTo>
                    <a:pt x="12482" y="3145"/>
                  </a:lnTo>
                  <a:lnTo>
                    <a:pt x="12679" y="3114"/>
                  </a:lnTo>
                  <a:lnTo>
                    <a:pt x="12878" y="2465"/>
                  </a:lnTo>
                  <a:lnTo>
                    <a:pt x="13075" y="3029"/>
                  </a:lnTo>
                  <a:lnTo>
                    <a:pt x="13274" y="3228"/>
                  </a:lnTo>
                </a:path>
              </a:pathLst>
            </a:custGeom>
            <a:noFill/>
            <a:ln w="2193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D7B824FB-4665-4B16-A9A1-9057448A75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54" y="5647"/>
              <a:ext cx="198" cy="0"/>
            </a:xfrm>
            <a:prstGeom prst="line">
              <a:avLst/>
            </a:prstGeom>
            <a:noFill/>
            <a:ln w="34112">
              <a:solidFill>
                <a:srgbClr val="5B9B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A9DB12E6-2E49-4E98-AE4D-2084737E0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54" y="5810"/>
              <a:ext cx="198" cy="0"/>
            </a:xfrm>
            <a:prstGeom prst="line">
              <a:avLst/>
            </a:prstGeom>
            <a:noFill/>
            <a:ln w="21933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1D4621FD-AA8A-4D64-BC1D-5AF886EE4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" y="-59"/>
              <a:ext cx="14803" cy="7144"/>
            </a:xfrm>
            <a:prstGeom prst="rect">
              <a:avLst/>
            </a:prstGeom>
            <a:noFill/>
            <a:ln w="7315">
              <a:solidFill>
                <a:srgbClr val="D9D9D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48326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368B1B3-D8DA-42C9-B3BB-75C7F1F96FCF}"/>
              </a:ext>
            </a:extLst>
          </p:cNvPr>
          <p:cNvSpPr/>
          <p:nvPr/>
        </p:nvSpPr>
        <p:spPr>
          <a:xfrm>
            <a:off x="584200" y="1295400"/>
            <a:ext cx="2032000" cy="16129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/>
              <a:t>HiTier</a:t>
            </a:r>
            <a:endParaRPr lang="de-DE" sz="3200" dirty="0"/>
          </a:p>
          <a:p>
            <a:pPr algn="ctr"/>
            <a:r>
              <a:rPr lang="de-DE" sz="3200" dirty="0"/>
              <a:t>AMA</a:t>
            </a:r>
          </a:p>
          <a:p>
            <a:pPr algn="ctr"/>
            <a:r>
              <a:rPr lang="de-DE" sz="3200" dirty="0"/>
              <a:t>CMS</a:t>
            </a:r>
            <a:endParaRPr lang="en-GB" sz="32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4F59D1-B716-4A12-99EA-C0F915252177}"/>
              </a:ext>
            </a:extLst>
          </p:cNvPr>
          <p:cNvSpPr/>
          <p:nvPr/>
        </p:nvSpPr>
        <p:spPr>
          <a:xfrm>
            <a:off x="584200" y="3213100"/>
            <a:ext cx="2032000" cy="16129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Verden</a:t>
            </a:r>
          </a:p>
          <a:p>
            <a:pPr algn="ctr"/>
            <a:r>
              <a:rPr lang="de-DE" sz="3200" dirty="0"/>
              <a:t>ZAR</a:t>
            </a:r>
          </a:p>
          <a:p>
            <a:pPr algn="ctr"/>
            <a:r>
              <a:rPr lang="de-DE" sz="3200" dirty="0"/>
              <a:t>NMR</a:t>
            </a:r>
            <a:endParaRPr lang="en-GB" sz="32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C382BB2-E6FC-4FCC-A800-F7754C5617D4}"/>
              </a:ext>
            </a:extLst>
          </p:cNvPr>
          <p:cNvSpPr/>
          <p:nvPr/>
        </p:nvSpPr>
        <p:spPr>
          <a:xfrm rot="1487039">
            <a:off x="2896534" y="2325523"/>
            <a:ext cx="2616200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BBC5FC7-48AB-44CD-9EC1-7DC9C12995DB}"/>
              </a:ext>
            </a:extLst>
          </p:cNvPr>
          <p:cNvSpPr/>
          <p:nvPr/>
        </p:nvSpPr>
        <p:spPr>
          <a:xfrm rot="20326171">
            <a:off x="3043225" y="3766646"/>
            <a:ext cx="2436185" cy="386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D4688E-0D77-4CDC-9626-C10BDA327F92}"/>
              </a:ext>
            </a:extLst>
          </p:cNvPr>
          <p:cNvSpPr/>
          <p:nvPr/>
        </p:nvSpPr>
        <p:spPr>
          <a:xfrm>
            <a:off x="5588000" y="2628900"/>
            <a:ext cx="1790700" cy="1419554"/>
          </a:xfrm>
          <a:prstGeom prst="ellipse">
            <a:avLst/>
          </a:prstGeom>
          <a:solidFill>
            <a:srgbClr val="C0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Verknüpft </a:t>
            </a:r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B6735DC-3150-427B-B3C1-1520E90C3F67}"/>
              </a:ext>
            </a:extLst>
          </p:cNvPr>
          <p:cNvSpPr/>
          <p:nvPr/>
        </p:nvSpPr>
        <p:spPr>
          <a:xfrm>
            <a:off x="7708900" y="3213100"/>
            <a:ext cx="1676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6B5820-2D63-4A24-9A72-AF61C6148164}"/>
              </a:ext>
            </a:extLst>
          </p:cNvPr>
          <p:cNvSpPr/>
          <p:nvPr/>
        </p:nvSpPr>
        <p:spPr>
          <a:xfrm>
            <a:off x="9715500" y="2254436"/>
            <a:ext cx="1676400" cy="21684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Berichte</a:t>
            </a:r>
            <a:r>
              <a:rPr lang="de-DE" sz="2800" dirty="0"/>
              <a:t> </a:t>
            </a:r>
          </a:p>
          <a:p>
            <a:pPr algn="ctr"/>
            <a:r>
              <a:rPr lang="de-DE" sz="2800" dirty="0">
                <a:solidFill>
                  <a:srgbClr val="C00000"/>
                </a:solidFill>
              </a:rPr>
              <a:t>G</a:t>
            </a:r>
            <a:r>
              <a:rPr lang="de-DE" sz="2800" dirty="0">
                <a:solidFill>
                  <a:schemeClr val="accent1"/>
                </a:solidFill>
              </a:rPr>
              <a:t>raph</a:t>
            </a:r>
            <a:r>
              <a:rPr lang="de-DE" sz="2800" dirty="0">
                <a:solidFill>
                  <a:srgbClr val="FFC000"/>
                </a:solidFill>
              </a:rPr>
              <a:t>iken</a:t>
            </a:r>
            <a:endParaRPr lang="en-GB" sz="2800" dirty="0">
              <a:solidFill>
                <a:srgbClr val="FFC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5AB314-61FA-41DB-B606-BB0B34E71159}"/>
              </a:ext>
            </a:extLst>
          </p:cNvPr>
          <p:cNvSpPr/>
          <p:nvPr/>
        </p:nvSpPr>
        <p:spPr>
          <a:xfrm>
            <a:off x="990601" y="5187950"/>
            <a:ext cx="1397000" cy="749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TEXT</a:t>
            </a:r>
          </a:p>
          <a:p>
            <a:pPr algn="ctr"/>
            <a:r>
              <a:rPr lang="en-GB" dirty="0"/>
              <a:t>CSV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85E9B-261B-4E28-A3F3-2A700597058C}"/>
              </a:ext>
            </a:extLst>
          </p:cNvPr>
          <p:cNvSpPr/>
          <p:nvPr/>
        </p:nvSpPr>
        <p:spPr>
          <a:xfrm>
            <a:off x="5784850" y="5187950"/>
            <a:ext cx="1397000" cy="749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MS ACCESS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29FE70-DEED-4119-A8D7-8C0EBA1E5D0B}"/>
              </a:ext>
            </a:extLst>
          </p:cNvPr>
          <p:cNvSpPr/>
          <p:nvPr/>
        </p:nvSpPr>
        <p:spPr>
          <a:xfrm>
            <a:off x="9804399" y="5060950"/>
            <a:ext cx="1397000" cy="1263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ACCESS</a:t>
            </a:r>
          </a:p>
          <a:p>
            <a:pPr algn="ctr"/>
            <a:r>
              <a:rPr lang="en-GB" dirty="0"/>
              <a:t>EXCEL</a:t>
            </a:r>
          </a:p>
          <a:p>
            <a:pPr algn="ctr"/>
            <a:r>
              <a:rPr lang="en-GB" dirty="0"/>
              <a:t>PDF</a:t>
            </a:r>
          </a:p>
        </p:txBody>
      </p:sp>
    </p:spTree>
    <p:extLst>
      <p:ext uri="{BB962C8B-B14F-4D97-AF65-F5344CB8AC3E}">
        <p14:creationId xmlns:p14="http://schemas.microsoft.com/office/powerpoint/2010/main" val="3428949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368B1B3-D8DA-42C9-B3BB-75C7F1F96FCF}"/>
              </a:ext>
            </a:extLst>
          </p:cNvPr>
          <p:cNvSpPr/>
          <p:nvPr/>
        </p:nvSpPr>
        <p:spPr>
          <a:xfrm>
            <a:off x="309192" y="2344995"/>
            <a:ext cx="2696125" cy="1987364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Rohdaten</a:t>
            </a:r>
            <a:endParaRPr lang="en-GB" sz="3200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BBC5FC7-48AB-44CD-9EC1-7DC9C12995DB}"/>
              </a:ext>
            </a:extLst>
          </p:cNvPr>
          <p:cNvSpPr/>
          <p:nvPr/>
        </p:nvSpPr>
        <p:spPr>
          <a:xfrm>
            <a:off x="3335517" y="3145243"/>
            <a:ext cx="1261883" cy="386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D4688E-0D77-4CDC-9626-C10BDA327F92}"/>
              </a:ext>
            </a:extLst>
          </p:cNvPr>
          <p:cNvSpPr/>
          <p:nvPr/>
        </p:nvSpPr>
        <p:spPr>
          <a:xfrm>
            <a:off x="4927600" y="2628900"/>
            <a:ext cx="2667002" cy="1524000"/>
          </a:xfrm>
          <a:prstGeom prst="ellipse">
            <a:avLst/>
          </a:prstGeom>
          <a:solidFill>
            <a:srgbClr val="C0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Tierärztliche</a:t>
            </a:r>
          </a:p>
          <a:p>
            <a:pPr algn="ctr"/>
            <a:r>
              <a:rPr lang="de-DE" sz="2400" dirty="0"/>
              <a:t>Aufbereitung</a:t>
            </a:r>
            <a:endParaRPr lang="en-GB" sz="24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B6735DC-3150-427B-B3C1-1520E90C3F67}"/>
              </a:ext>
            </a:extLst>
          </p:cNvPr>
          <p:cNvSpPr/>
          <p:nvPr/>
        </p:nvSpPr>
        <p:spPr>
          <a:xfrm>
            <a:off x="7708900" y="3213100"/>
            <a:ext cx="1676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6B5820-2D63-4A24-9A72-AF61C6148164}"/>
              </a:ext>
            </a:extLst>
          </p:cNvPr>
          <p:cNvSpPr/>
          <p:nvPr/>
        </p:nvSpPr>
        <p:spPr>
          <a:xfrm>
            <a:off x="9664698" y="2837026"/>
            <a:ext cx="2218109" cy="12636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Sprechstunde</a:t>
            </a:r>
            <a:endParaRPr lang="en-GB" sz="2800" dirty="0">
              <a:solidFill>
                <a:srgbClr val="FFC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5AB314-61FA-41DB-B606-BB0B34E71159}"/>
              </a:ext>
            </a:extLst>
          </p:cNvPr>
          <p:cNvSpPr/>
          <p:nvPr/>
        </p:nvSpPr>
        <p:spPr>
          <a:xfrm>
            <a:off x="2831909" y="4152900"/>
            <a:ext cx="2095692" cy="10873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Einverst</a:t>
            </a:r>
            <a:r>
              <a:rPr lang="de-DE" sz="2400" b="1" dirty="0" err="1"/>
              <a:t>ändnis</a:t>
            </a:r>
            <a:endParaRPr lang="en-GB" sz="24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85E9B-261B-4E28-A3F3-2A700597058C}"/>
              </a:ext>
            </a:extLst>
          </p:cNvPr>
          <p:cNvSpPr/>
          <p:nvPr/>
        </p:nvSpPr>
        <p:spPr>
          <a:xfrm>
            <a:off x="7594602" y="4152900"/>
            <a:ext cx="1650998" cy="10873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Papier</a:t>
            </a:r>
          </a:p>
          <a:p>
            <a:pPr algn="ctr"/>
            <a:r>
              <a:rPr lang="en-GB" sz="2400" b="1" dirty="0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2495137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C1BC71-53F0-4AAF-862F-24F4C6DF9084}"/>
              </a:ext>
            </a:extLst>
          </p:cNvPr>
          <p:cNvSpPr txBox="1"/>
          <p:nvPr/>
        </p:nvSpPr>
        <p:spPr>
          <a:xfrm>
            <a:off x="1168787" y="378860"/>
            <a:ext cx="83223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/>
              <a:t>Veterinary</a:t>
            </a:r>
            <a:r>
              <a:rPr lang="de-DE" sz="3600" dirty="0"/>
              <a:t> Herd Controlling System </a:t>
            </a:r>
            <a:endParaRPr lang="en-GB" sz="3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DBD55F-28E6-44F2-B418-DCA775C8B268}"/>
              </a:ext>
            </a:extLst>
          </p:cNvPr>
          <p:cNvSpPr/>
          <p:nvPr/>
        </p:nvSpPr>
        <p:spPr>
          <a:xfrm>
            <a:off x="3811662" y="1115860"/>
            <a:ext cx="2801628" cy="15113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rgbClr val="C00000"/>
                </a:solidFill>
              </a:rPr>
              <a:t>Status Quo 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F1E5C25-A15B-4AEC-A3BF-E7CB0FEAEB8A}"/>
              </a:ext>
            </a:extLst>
          </p:cNvPr>
          <p:cNvSpPr/>
          <p:nvPr/>
        </p:nvSpPr>
        <p:spPr>
          <a:xfrm rot="9003300">
            <a:off x="2981822" y="2541106"/>
            <a:ext cx="80147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C932D9-2450-4865-9886-83E53AB7FC96}"/>
              </a:ext>
            </a:extLst>
          </p:cNvPr>
          <p:cNvSpPr/>
          <p:nvPr/>
        </p:nvSpPr>
        <p:spPr>
          <a:xfrm>
            <a:off x="838200" y="3110086"/>
            <a:ext cx="2870200" cy="15113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Ziele</a:t>
            </a:r>
            <a:endParaRPr lang="en-GB" sz="32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0C886D-B649-447B-A21D-2C689DA305B2}"/>
              </a:ext>
            </a:extLst>
          </p:cNvPr>
          <p:cNvSpPr/>
          <p:nvPr/>
        </p:nvSpPr>
        <p:spPr>
          <a:xfrm>
            <a:off x="4152900" y="4971051"/>
            <a:ext cx="2641600" cy="1620348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Strategien</a:t>
            </a:r>
            <a:endParaRPr lang="en-GB" sz="320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638CF7E-29B5-4A04-9BF4-F570F6FE2807}"/>
              </a:ext>
            </a:extLst>
          </p:cNvPr>
          <p:cNvSpPr/>
          <p:nvPr/>
        </p:nvSpPr>
        <p:spPr>
          <a:xfrm rot="1961909">
            <a:off x="2979632" y="4944237"/>
            <a:ext cx="80147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A250503-F591-4D39-8B82-AB7A82DF3809}"/>
              </a:ext>
            </a:extLst>
          </p:cNvPr>
          <p:cNvSpPr/>
          <p:nvPr/>
        </p:nvSpPr>
        <p:spPr>
          <a:xfrm rot="18914349">
            <a:off x="6946629" y="4780550"/>
            <a:ext cx="80147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0DE5D7-B593-42F0-88FF-21583942B728}"/>
              </a:ext>
            </a:extLst>
          </p:cNvPr>
          <p:cNvSpPr/>
          <p:nvPr/>
        </p:nvSpPr>
        <p:spPr>
          <a:xfrm>
            <a:off x="6928681" y="3067051"/>
            <a:ext cx="3117019" cy="151130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Umsetzung</a:t>
            </a:r>
            <a:endParaRPr lang="en-GB" sz="3200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CBF04DD-17FA-4E69-80E4-AF4CD512287A}"/>
              </a:ext>
            </a:extLst>
          </p:cNvPr>
          <p:cNvSpPr/>
          <p:nvPr/>
        </p:nvSpPr>
        <p:spPr>
          <a:xfrm rot="12753665">
            <a:off x="6527944" y="2570339"/>
            <a:ext cx="80147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9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2D3A855-B2BD-42BC-98F3-5439EEF03148}"/>
              </a:ext>
            </a:extLst>
          </p:cNvPr>
          <p:cNvSpPr txBox="1"/>
          <p:nvPr/>
        </p:nvSpPr>
        <p:spPr>
          <a:xfrm>
            <a:off x="1394928" y="1125934"/>
            <a:ext cx="832236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solidFill>
                  <a:schemeClr val="accent5">
                    <a:lumMod val="75000"/>
                  </a:schemeClr>
                </a:solidFill>
              </a:rPr>
              <a:t>Forum: www.dairy-data.info</a:t>
            </a:r>
            <a:endParaRPr lang="en-GB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78B93-3F58-4971-B077-53A2C1D13412}"/>
              </a:ext>
            </a:extLst>
          </p:cNvPr>
          <p:cNvSpPr txBox="1"/>
          <p:nvPr/>
        </p:nvSpPr>
        <p:spPr>
          <a:xfrm>
            <a:off x="1394927" y="4084143"/>
            <a:ext cx="832236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>
                <a:solidFill>
                  <a:schemeClr val="accent5">
                    <a:lumMod val="75000"/>
                  </a:schemeClr>
                </a:solidFill>
              </a:rPr>
              <a:t>Danke</a:t>
            </a:r>
            <a:endParaRPr lang="en-GB" sz="8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F84C1-6DDA-49AC-A3B0-928D50850E7D}"/>
              </a:ext>
            </a:extLst>
          </p:cNvPr>
          <p:cNvSpPr txBox="1"/>
          <p:nvPr/>
        </p:nvSpPr>
        <p:spPr>
          <a:xfrm>
            <a:off x="885161" y="2505670"/>
            <a:ext cx="957787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solidFill>
                  <a:schemeClr val="accent5">
                    <a:lumMod val="75000"/>
                  </a:schemeClr>
                </a:solidFill>
              </a:rPr>
              <a:t>herdmanagement@vetlight.info</a:t>
            </a:r>
            <a:endParaRPr lang="en-GB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228598" y="1217404"/>
            <a:ext cx="418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chemeClr val="accent1"/>
                </a:solidFill>
              </a:rPr>
              <a:t>Leistung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7ACA6-E52F-4DA9-8482-EAF3C57E9AC9}"/>
              </a:ext>
            </a:extLst>
          </p:cNvPr>
          <p:cNvSpPr txBox="1"/>
          <p:nvPr/>
        </p:nvSpPr>
        <p:spPr>
          <a:xfrm>
            <a:off x="6992813" y="1254931"/>
            <a:ext cx="446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chemeClr val="accent1"/>
                </a:solidFill>
              </a:rPr>
              <a:t>Eutergesundheit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46F75-1EF7-47CD-AA6F-1B0D2BFE528D}"/>
              </a:ext>
            </a:extLst>
          </p:cNvPr>
          <p:cNvSpPr txBox="1"/>
          <p:nvPr/>
        </p:nvSpPr>
        <p:spPr>
          <a:xfrm>
            <a:off x="4416669" y="2880547"/>
            <a:ext cx="3358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accent1"/>
                </a:solidFill>
              </a:rPr>
              <a:t>Vitalität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F05354-C4E4-4198-9BA2-127E28797BF8}"/>
              </a:ext>
            </a:extLst>
          </p:cNvPr>
          <p:cNvSpPr txBox="1"/>
          <p:nvPr/>
        </p:nvSpPr>
        <p:spPr>
          <a:xfrm>
            <a:off x="4035665" y="5187570"/>
            <a:ext cx="3856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solidFill>
                  <a:schemeClr val="accent1"/>
                </a:solidFill>
              </a:rPr>
              <a:t>Fruchtbarkeit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90453391-FC5F-4354-8C1C-BEE3104CFD0A}"/>
              </a:ext>
            </a:extLst>
          </p:cNvPr>
          <p:cNvSpPr/>
          <p:nvPr/>
        </p:nvSpPr>
        <p:spPr>
          <a:xfrm rot="7749244">
            <a:off x="2780509" y="1948810"/>
            <a:ext cx="394388" cy="34935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BF3AD682-56F6-4395-A99A-D07A487AD9E9}"/>
              </a:ext>
            </a:extLst>
          </p:cNvPr>
          <p:cNvSpPr/>
          <p:nvPr/>
        </p:nvSpPr>
        <p:spPr>
          <a:xfrm rot="18582025">
            <a:off x="2359095" y="2051804"/>
            <a:ext cx="345689" cy="36727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461E01BB-E8A2-45BC-A3ED-20F30A334D46}"/>
              </a:ext>
            </a:extLst>
          </p:cNvPr>
          <p:cNvSpPr/>
          <p:nvPr/>
        </p:nvSpPr>
        <p:spPr>
          <a:xfrm rot="2895315">
            <a:off x="7186244" y="1868330"/>
            <a:ext cx="369277" cy="14276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30800A18-2DF1-4DB2-A6F0-4E96BDBB7404}"/>
              </a:ext>
            </a:extLst>
          </p:cNvPr>
          <p:cNvSpPr/>
          <p:nvPr/>
        </p:nvSpPr>
        <p:spPr>
          <a:xfrm rot="10800000">
            <a:off x="5380211" y="3759886"/>
            <a:ext cx="369277" cy="14276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9917692F-4828-4251-8EC7-C11F1858BF1F}"/>
              </a:ext>
            </a:extLst>
          </p:cNvPr>
          <p:cNvSpPr/>
          <p:nvPr/>
        </p:nvSpPr>
        <p:spPr>
          <a:xfrm rot="5400000">
            <a:off x="5728391" y="1227102"/>
            <a:ext cx="369277" cy="14276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8146E9D4-4551-40A4-B171-420EF6EC23F4}"/>
              </a:ext>
            </a:extLst>
          </p:cNvPr>
          <p:cNvSpPr/>
          <p:nvPr/>
        </p:nvSpPr>
        <p:spPr>
          <a:xfrm rot="16200000">
            <a:off x="5728391" y="649014"/>
            <a:ext cx="369277" cy="14276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2C1612CF-FD07-410E-BE96-7EAF70DB8273}"/>
              </a:ext>
            </a:extLst>
          </p:cNvPr>
          <p:cNvSpPr/>
          <p:nvPr/>
        </p:nvSpPr>
        <p:spPr>
          <a:xfrm rot="13715505">
            <a:off x="7453556" y="2256289"/>
            <a:ext cx="369277" cy="14276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A3FA8EFE-EA9B-4283-84A7-B2729D160E43}"/>
              </a:ext>
            </a:extLst>
          </p:cNvPr>
          <p:cNvSpPr/>
          <p:nvPr/>
        </p:nvSpPr>
        <p:spPr>
          <a:xfrm>
            <a:off x="5961321" y="3701326"/>
            <a:ext cx="369277" cy="14276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7C6E8951-F09D-46A5-A2E0-00269B66D800}"/>
              </a:ext>
            </a:extLst>
          </p:cNvPr>
          <p:cNvSpPr/>
          <p:nvPr/>
        </p:nvSpPr>
        <p:spPr>
          <a:xfrm rot="7779710">
            <a:off x="3650183" y="1802198"/>
            <a:ext cx="369277" cy="14276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4202DDFD-713B-49B0-813C-093298C98139}"/>
              </a:ext>
            </a:extLst>
          </p:cNvPr>
          <p:cNvSpPr/>
          <p:nvPr/>
        </p:nvSpPr>
        <p:spPr>
          <a:xfrm rot="18536644">
            <a:off x="3257673" y="2126295"/>
            <a:ext cx="369277" cy="14276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54886E5D-318C-4D39-9CE5-DE61D1CB36C6}"/>
              </a:ext>
            </a:extLst>
          </p:cNvPr>
          <p:cNvSpPr/>
          <p:nvPr/>
        </p:nvSpPr>
        <p:spPr>
          <a:xfrm rot="2102201">
            <a:off x="8940506" y="1848585"/>
            <a:ext cx="338650" cy="34935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9D28E1A9-A78D-4CF7-8D34-511F42182861}"/>
              </a:ext>
            </a:extLst>
          </p:cNvPr>
          <p:cNvSpPr/>
          <p:nvPr/>
        </p:nvSpPr>
        <p:spPr>
          <a:xfrm rot="12934982">
            <a:off x="8334349" y="1805951"/>
            <a:ext cx="366524" cy="35908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18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C1BC71-53F0-4AAF-862F-24F4C6DF9084}"/>
              </a:ext>
            </a:extLst>
          </p:cNvPr>
          <p:cNvSpPr txBox="1"/>
          <p:nvPr/>
        </p:nvSpPr>
        <p:spPr>
          <a:xfrm>
            <a:off x="417960" y="408401"/>
            <a:ext cx="992179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 </a:t>
            </a:r>
            <a:r>
              <a:rPr lang="de-DE" sz="3600" b="1" dirty="0" err="1"/>
              <a:t>D</a:t>
            </a:r>
            <a:r>
              <a:rPr lang="de-DE" sz="3600" dirty="0" err="1"/>
              <a:t>airy</a:t>
            </a:r>
            <a:r>
              <a:rPr lang="de-DE" sz="3600" b="1" dirty="0" err="1"/>
              <a:t>H</a:t>
            </a:r>
            <a:r>
              <a:rPr lang="de-DE" sz="3600" dirty="0" err="1"/>
              <a:t>erd</a:t>
            </a:r>
            <a:r>
              <a:rPr lang="de-DE" sz="3600" b="1" dirty="0" err="1"/>
              <a:t>I</a:t>
            </a:r>
            <a:r>
              <a:rPr lang="de-DE" sz="3600" dirty="0" err="1"/>
              <a:t>mprovement</a:t>
            </a:r>
            <a:r>
              <a:rPr lang="de-DE" sz="3600" b="1" dirty="0" err="1"/>
              <a:t>A</a:t>
            </a:r>
            <a:r>
              <a:rPr lang="de-DE" sz="3600" dirty="0" err="1"/>
              <a:t>ssociation</a:t>
            </a:r>
            <a:r>
              <a:rPr lang="de-DE" sz="3600" dirty="0"/>
              <a:t> -                      The </a:t>
            </a:r>
            <a:r>
              <a:rPr lang="de-DE" sz="3600" dirty="0" err="1"/>
              <a:t>big</a:t>
            </a:r>
            <a:r>
              <a:rPr lang="de-DE" sz="3600" dirty="0"/>
              <a:t> </a:t>
            </a:r>
            <a:r>
              <a:rPr lang="de-DE" sz="3600" dirty="0" err="1"/>
              <a:t>picture</a:t>
            </a:r>
            <a:r>
              <a:rPr lang="de-DE" sz="3600" dirty="0"/>
              <a:t>-Critical Control Points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612C2-F07B-447F-94CA-DD7FF462E048}"/>
              </a:ext>
            </a:extLst>
          </p:cNvPr>
          <p:cNvSpPr/>
          <p:nvPr/>
        </p:nvSpPr>
        <p:spPr>
          <a:xfrm>
            <a:off x="1048341" y="2374508"/>
            <a:ext cx="4625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600" dirty="0">
                <a:solidFill>
                  <a:prstClr val="black"/>
                </a:solidFill>
              </a:rPr>
              <a:t>Milk per </a:t>
            </a:r>
            <a:r>
              <a:rPr lang="de-DE" sz="3600" dirty="0" err="1">
                <a:solidFill>
                  <a:prstClr val="black"/>
                </a:solidFill>
              </a:rPr>
              <a:t>Cow</a:t>
            </a:r>
            <a:r>
              <a:rPr lang="de-DE" sz="3600" dirty="0">
                <a:solidFill>
                  <a:prstClr val="black"/>
                </a:solidFill>
              </a:rPr>
              <a:t> and Day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89AC6E-7859-422D-8017-38E195BE5D53}"/>
              </a:ext>
            </a:extLst>
          </p:cNvPr>
          <p:cNvSpPr/>
          <p:nvPr/>
        </p:nvSpPr>
        <p:spPr>
          <a:xfrm>
            <a:off x="1048342" y="3194949"/>
            <a:ext cx="4084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600" dirty="0" err="1">
                <a:solidFill>
                  <a:prstClr val="black"/>
                </a:solidFill>
              </a:rPr>
              <a:t>Somatic</a:t>
            </a:r>
            <a:r>
              <a:rPr lang="de-DE" sz="3600" dirty="0">
                <a:solidFill>
                  <a:prstClr val="black"/>
                </a:solidFill>
              </a:rPr>
              <a:t> </a:t>
            </a:r>
            <a:r>
              <a:rPr lang="de-DE" sz="3600" dirty="0" err="1">
                <a:solidFill>
                  <a:prstClr val="black"/>
                </a:solidFill>
              </a:rPr>
              <a:t>Cell</a:t>
            </a:r>
            <a:r>
              <a:rPr lang="de-DE" sz="3600" dirty="0">
                <a:solidFill>
                  <a:prstClr val="black"/>
                </a:solidFill>
              </a:rPr>
              <a:t> Count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B48AF2-FD34-4DE5-9B81-26967BBEF1F8}"/>
              </a:ext>
            </a:extLst>
          </p:cNvPr>
          <p:cNvSpPr/>
          <p:nvPr/>
        </p:nvSpPr>
        <p:spPr>
          <a:xfrm>
            <a:off x="1048342" y="4015390"/>
            <a:ext cx="3627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600" dirty="0" err="1">
                <a:solidFill>
                  <a:prstClr val="black"/>
                </a:solidFill>
              </a:rPr>
              <a:t>Pregnancy</a:t>
            </a:r>
            <a:r>
              <a:rPr lang="de-DE" sz="3600" dirty="0">
                <a:solidFill>
                  <a:prstClr val="black"/>
                </a:solidFill>
              </a:rPr>
              <a:t> Rate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50B2B0-0902-4FC5-ACF0-00CF5E9B1043}"/>
              </a:ext>
            </a:extLst>
          </p:cNvPr>
          <p:cNvSpPr/>
          <p:nvPr/>
        </p:nvSpPr>
        <p:spPr>
          <a:xfrm>
            <a:off x="1173033" y="4951263"/>
            <a:ext cx="2964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600" dirty="0" err="1">
                <a:solidFill>
                  <a:prstClr val="black"/>
                </a:solidFill>
              </a:rPr>
              <a:t>Culling</a:t>
            </a:r>
            <a:r>
              <a:rPr lang="de-DE" sz="3600" dirty="0">
                <a:solidFill>
                  <a:prstClr val="black"/>
                </a:solidFill>
              </a:rPr>
              <a:t> Rate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941E8F-E8A7-4133-A296-6D76ED4C71BF}"/>
              </a:ext>
            </a:extLst>
          </p:cNvPr>
          <p:cNvSpPr/>
          <p:nvPr/>
        </p:nvSpPr>
        <p:spPr>
          <a:xfrm>
            <a:off x="1173033" y="5756920"/>
            <a:ext cx="2964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600" i="1" dirty="0">
                <a:solidFill>
                  <a:schemeClr val="bg1">
                    <a:lumMod val="50000"/>
                  </a:schemeClr>
                </a:solidFill>
              </a:rPr>
              <a:t>Days in Milk?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3026B5-3B8E-4332-80BC-54DB00D71D78}"/>
              </a:ext>
            </a:extLst>
          </p:cNvPr>
          <p:cNvSpPr/>
          <p:nvPr/>
        </p:nvSpPr>
        <p:spPr>
          <a:xfrm>
            <a:off x="5875489" y="2374508"/>
            <a:ext cx="4625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600" b="1" dirty="0">
                <a:solidFill>
                  <a:schemeClr val="accent1"/>
                </a:solidFill>
              </a:rPr>
              <a:t>Leistung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CE9056-EA8D-4DDE-9E86-CA749C7766AB}"/>
              </a:ext>
            </a:extLst>
          </p:cNvPr>
          <p:cNvSpPr/>
          <p:nvPr/>
        </p:nvSpPr>
        <p:spPr>
          <a:xfrm>
            <a:off x="5875489" y="3194949"/>
            <a:ext cx="4625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600" b="1" dirty="0">
                <a:solidFill>
                  <a:schemeClr val="accent1"/>
                </a:solidFill>
              </a:rPr>
              <a:t>Eutergesundheit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488B7C-7401-406A-8E2D-A0985EDD92B0}"/>
              </a:ext>
            </a:extLst>
          </p:cNvPr>
          <p:cNvSpPr/>
          <p:nvPr/>
        </p:nvSpPr>
        <p:spPr>
          <a:xfrm>
            <a:off x="6019800" y="4031660"/>
            <a:ext cx="4480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600" b="1" dirty="0">
                <a:solidFill>
                  <a:schemeClr val="accent1"/>
                </a:solidFill>
              </a:rPr>
              <a:t>Fruchtbarkeit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FD39D4-FF72-47B6-ADE4-005B26996F13}"/>
              </a:ext>
            </a:extLst>
          </p:cNvPr>
          <p:cNvSpPr/>
          <p:nvPr/>
        </p:nvSpPr>
        <p:spPr>
          <a:xfrm>
            <a:off x="6019800" y="4951262"/>
            <a:ext cx="4480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3600" b="1" dirty="0">
                <a:solidFill>
                  <a:schemeClr val="accent1"/>
                </a:solidFill>
              </a:rPr>
              <a:t>Vitalität</a:t>
            </a:r>
          </a:p>
        </p:txBody>
      </p:sp>
    </p:spTree>
    <p:extLst>
      <p:ext uri="{BB962C8B-B14F-4D97-AF65-F5344CB8AC3E}">
        <p14:creationId xmlns:p14="http://schemas.microsoft.com/office/powerpoint/2010/main" val="18496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046F75-1EF7-47CD-AA6F-1B0D2BFE528D}"/>
              </a:ext>
            </a:extLst>
          </p:cNvPr>
          <p:cNvSpPr txBox="1"/>
          <p:nvPr/>
        </p:nvSpPr>
        <p:spPr>
          <a:xfrm>
            <a:off x="3759444" y="610833"/>
            <a:ext cx="4391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accent1"/>
                </a:solidFill>
              </a:rPr>
              <a:t>Vitalität</a:t>
            </a:r>
            <a:endParaRPr lang="en-GB" sz="66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7C606-E4AB-4762-B08D-6CF717BAE6D5}"/>
              </a:ext>
            </a:extLst>
          </p:cNvPr>
          <p:cNvSpPr txBox="1"/>
          <p:nvPr/>
        </p:nvSpPr>
        <p:spPr>
          <a:xfrm>
            <a:off x="2587869" y="2465675"/>
            <a:ext cx="8159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Fähigkeit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lange</a:t>
            </a:r>
            <a:r>
              <a:rPr lang="en-GB" sz="4000" b="1" dirty="0">
                <a:solidFill>
                  <a:srgbClr val="C00000"/>
                </a:solidFill>
              </a:rPr>
              <a:t> in der </a:t>
            </a:r>
            <a:r>
              <a:rPr lang="en-GB" sz="4000" b="1" dirty="0" err="1">
                <a:solidFill>
                  <a:srgbClr val="C00000"/>
                </a:solidFill>
              </a:rPr>
              <a:t>Herde</a:t>
            </a:r>
            <a:r>
              <a:rPr lang="en-GB" sz="4000" b="1" dirty="0">
                <a:solidFill>
                  <a:srgbClr val="C00000"/>
                </a:solidFill>
              </a:rPr>
              <a:t> zu leben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DB524-5E03-469F-B3C3-4DE567EFB46E}"/>
              </a:ext>
            </a:extLst>
          </p:cNvPr>
          <p:cNvSpPr txBox="1"/>
          <p:nvPr/>
        </p:nvSpPr>
        <p:spPr>
          <a:xfrm>
            <a:off x="2974730" y="3745994"/>
            <a:ext cx="6734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>
                <a:solidFill>
                  <a:schemeClr val="accent1"/>
                </a:solidFill>
              </a:rPr>
              <a:t>A</a:t>
            </a:r>
            <a:r>
              <a:rPr lang="en-GB" sz="8800" b="1" dirty="0" err="1">
                <a:solidFill>
                  <a:schemeClr val="accent1"/>
                </a:solidFill>
              </a:rPr>
              <a:t>bgangsraten</a:t>
            </a:r>
            <a:endParaRPr lang="en-GB" sz="8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F17C606-E4AB-4762-B08D-6CF717BAE6D5}"/>
              </a:ext>
            </a:extLst>
          </p:cNvPr>
          <p:cNvSpPr txBox="1"/>
          <p:nvPr/>
        </p:nvSpPr>
        <p:spPr>
          <a:xfrm>
            <a:off x="2021788" y="656520"/>
            <a:ext cx="758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/>
              <a:t>Was </a:t>
            </a:r>
            <a:r>
              <a:rPr lang="en-GB" sz="6600" b="1" dirty="0" err="1"/>
              <a:t>ist</a:t>
            </a:r>
            <a:r>
              <a:rPr lang="en-GB" sz="6600" b="1" dirty="0"/>
              <a:t> </a:t>
            </a:r>
            <a:r>
              <a:rPr lang="en-GB" sz="6600" b="1" dirty="0" err="1"/>
              <a:t>eine</a:t>
            </a:r>
            <a:r>
              <a:rPr lang="en-GB" sz="6600" b="1" dirty="0"/>
              <a:t> Rate?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DB524-5E03-469F-B3C3-4DE567EFB46E}"/>
              </a:ext>
            </a:extLst>
          </p:cNvPr>
          <p:cNvSpPr txBox="1"/>
          <p:nvPr/>
        </p:nvSpPr>
        <p:spPr>
          <a:xfrm>
            <a:off x="1532791" y="1881555"/>
            <a:ext cx="8560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i="1" dirty="0">
                <a:solidFill>
                  <a:srgbClr val="C00000"/>
                </a:solidFill>
              </a:rPr>
              <a:t>Ereignisse pro </a:t>
            </a:r>
            <a:r>
              <a:rPr lang="en-GB" sz="6000" b="1" i="1" dirty="0" err="1">
                <a:solidFill>
                  <a:srgbClr val="C00000"/>
                </a:solidFill>
              </a:rPr>
              <a:t>Zeiteinheit</a:t>
            </a:r>
            <a:endParaRPr lang="en-GB" sz="6000" b="1" i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331B1-2757-4696-86DB-F858190B3194}"/>
              </a:ext>
            </a:extLst>
          </p:cNvPr>
          <p:cNvSpPr txBox="1"/>
          <p:nvPr/>
        </p:nvSpPr>
        <p:spPr>
          <a:xfrm>
            <a:off x="4078164" y="2897218"/>
            <a:ext cx="347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</a:rPr>
              <a:t>Abgangsrate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1A331-8C4B-4DCC-9EBF-0CE89502B323}"/>
              </a:ext>
            </a:extLst>
          </p:cNvPr>
          <p:cNvSpPr txBox="1"/>
          <p:nvPr/>
        </p:nvSpPr>
        <p:spPr>
          <a:xfrm>
            <a:off x="1133061" y="4718233"/>
            <a:ext cx="5335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chemeClr val="accent1"/>
                </a:solidFill>
              </a:rPr>
              <a:t>Brunstnutzungsrate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B0E42-00CE-4DB8-9D6F-87152B69B2FC}"/>
              </a:ext>
            </a:extLst>
          </p:cNvPr>
          <p:cNvSpPr txBox="1"/>
          <p:nvPr/>
        </p:nvSpPr>
        <p:spPr>
          <a:xfrm>
            <a:off x="5361400" y="5534361"/>
            <a:ext cx="5335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</a:rPr>
              <a:t>Heat detection rate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448779-28D9-4175-A8CA-25C438C092B0}"/>
              </a:ext>
            </a:extLst>
          </p:cNvPr>
          <p:cNvSpPr txBox="1"/>
          <p:nvPr/>
        </p:nvSpPr>
        <p:spPr>
          <a:xfrm>
            <a:off x="543655" y="3902105"/>
            <a:ext cx="4380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/>
                </a:solidFill>
              </a:rPr>
              <a:t>Pregnancy Rate</a:t>
            </a:r>
          </a:p>
        </p:txBody>
      </p:sp>
    </p:spTree>
    <p:extLst>
      <p:ext uri="{BB962C8B-B14F-4D97-AF65-F5344CB8AC3E}">
        <p14:creationId xmlns:p14="http://schemas.microsoft.com/office/powerpoint/2010/main" val="206266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6CBC9F-BB61-4C5E-987D-1DB4DE6C8C65}"/>
              </a:ext>
            </a:extLst>
          </p:cNvPr>
          <p:cNvSpPr/>
          <p:nvPr/>
        </p:nvSpPr>
        <p:spPr>
          <a:xfrm>
            <a:off x="1497495" y="4033274"/>
            <a:ext cx="9197009" cy="1424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CAA68-EB6D-4191-8EAC-3C15B6826E7C}"/>
              </a:ext>
            </a:extLst>
          </p:cNvPr>
          <p:cNvSpPr txBox="1"/>
          <p:nvPr/>
        </p:nvSpPr>
        <p:spPr>
          <a:xfrm>
            <a:off x="3266659" y="2789749"/>
            <a:ext cx="5658679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chemeClr val="accent1"/>
                </a:solidFill>
              </a:rPr>
              <a:t>Ereignisse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087261-1080-4281-B8C8-F874AB997025}"/>
              </a:ext>
            </a:extLst>
          </p:cNvPr>
          <p:cNvSpPr txBox="1"/>
          <p:nvPr/>
        </p:nvSpPr>
        <p:spPr>
          <a:xfrm>
            <a:off x="1817668" y="826771"/>
            <a:ext cx="83223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Raten</a:t>
            </a:r>
            <a:endParaRPr lang="en-GB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3BA84B-C556-4A03-84E8-2AA383070ABC}"/>
              </a:ext>
            </a:extLst>
          </p:cNvPr>
          <p:cNvSpPr txBox="1"/>
          <p:nvPr/>
        </p:nvSpPr>
        <p:spPr>
          <a:xfrm>
            <a:off x="2175788" y="4588262"/>
            <a:ext cx="7606129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accent1"/>
                </a:solidFill>
              </a:rPr>
              <a:t>Risikogruppe im Zeitraum </a:t>
            </a:r>
            <a:endParaRPr lang="en-GB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2F42C-68AD-41BA-A946-1681231132DE}"/>
              </a:ext>
            </a:extLst>
          </p:cNvPr>
          <p:cNvSpPr txBox="1"/>
          <p:nvPr/>
        </p:nvSpPr>
        <p:spPr>
          <a:xfrm>
            <a:off x="281355" y="769345"/>
            <a:ext cx="10156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Berechnung</a:t>
            </a:r>
            <a:r>
              <a:rPr lang="en-GB" sz="4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der </a:t>
            </a:r>
            <a:r>
              <a:rPr lang="en-GB" sz="40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Risikogruppe</a:t>
            </a:r>
            <a:endParaRPr lang="en-GB" sz="4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1BC71-53F0-4AAF-862F-24F4C6DF9084}"/>
              </a:ext>
            </a:extLst>
          </p:cNvPr>
          <p:cNvSpPr txBox="1"/>
          <p:nvPr/>
        </p:nvSpPr>
        <p:spPr>
          <a:xfrm>
            <a:off x="771174" y="2092238"/>
            <a:ext cx="1026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Wie bei Berechnung des Antibiotikaverbrauchs. </a:t>
            </a:r>
            <a:endParaRPr lang="en-GB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C0A19-BDDA-4C04-BD9C-C86209B4970D}"/>
              </a:ext>
            </a:extLst>
          </p:cNvPr>
          <p:cNvSpPr txBox="1"/>
          <p:nvPr/>
        </p:nvSpPr>
        <p:spPr>
          <a:xfrm>
            <a:off x="771174" y="3083855"/>
            <a:ext cx="10267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FF0000"/>
                </a:solidFill>
              </a:rPr>
              <a:t>Summe der Tage welche jedes einzelne Tier in der Herde in dem Zeitraum verbracht hat. 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13906</TotalTime>
  <Words>466</Words>
  <Application>Microsoft Office PowerPoint</Application>
  <PresentationFormat>Widescreen</PresentationFormat>
  <Paragraphs>200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Erich Leitgeb</dc:creator>
  <cp:lastModifiedBy>Erich Leitgeb</cp:lastModifiedBy>
  <cp:revision>238</cp:revision>
  <dcterms:created xsi:type="dcterms:W3CDTF">2019-04-14T10:31:45Z</dcterms:created>
  <dcterms:modified xsi:type="dcterms:W3CDTF">2019-11-16T06:08:48Z</dcterms:modified>
</cp:coreProperties>
</file>